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42677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8610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843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4905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6933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00914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8170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00032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200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0310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21031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46743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922531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SCOP ICA</dc:creator>
  <cp:lastModifiedBy>type</cp:lastModifiedBy>
  <cp:revision>1</cp:revision>
  <dcterms:created xsi:type="dcterms:W3CDTF">2014-11-25T13:29:13Z</dcterms:created>
  <dcterms:modified xsi:type="dcterms:W3CDTF">2014-11-25T13:32:36Z</dcterms:modified>
</cp:coreProperties>
</file>