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dcom\glaus\2014\exam%2015\Projets\Projets\s+&#174;rie%201E%20et%205B%20Transports%20et%20excusrions%20SA\S+&#174;ries%201%20et%205\partie%20powerpoint\graphique%20powerpo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H" sz="2200"/>
              <a:t>Pourcentage</a:t>
            </a:r>
            <a:r>
              <a:rPr lang="fr-CH" sz="2200" baseline="0"/>
              <a:t> de </a:t>
            </a:r>
            <a:r>
              <a:rPr lang="fr-CH" sz="2200"/>
              <a:t>blessés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'[graphique powerpoint.xlsx]Feuil1'!$B$1</c:f>
              <c:strCache>
                <c:ptCount val="1"/>
                <c:pt idx="0">
                  <c:v>Blessés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/>
                </a:pPr>
                <a:endParaRPr lang="fr-F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'[graphique powerpoint.xlsx]Feuil1'!$A$2:$A$4</c:f>
              <c:strCache>
                <c:ptCount val="3"/>
                <c:pt idx="0">
                  <c:v>Habitats et loisirs</c:v>
                </c:pt>
                <c:pt idx="1">
                  <c:v>Circulation</c:v>
                </c:pt>
                <c:pt idx="2">
                  <c:v>Sport</c:v>
                </c:pt>
              </c:strCache>
            </c:strRef>
          </c:cat>
          <c:val>
            <c:numRef>
              <c:f>'[graphique powerpoint.xlsx]Feuil1'!$B$2:$B$4</c:f>
              <c:numCache>
                <c:formatCode>General</c:formatCode>
                <c:ptCount val="3"/>
                <c:pt idx="0">
                  <c:v>6660</c:v>
                </c:pt>
                <c:pt idx="1">
                  <c:v>290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A0EB-82B5-4519-B9FA-92B25E4E9725}" type="datetimeFigureOut">
              <a:rPr lang="fr-CH" smtClean="0"/>
              <a:pPr/>
              <a:t>29.01.2015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699F-7CFB-4444-AA23-5D18CBEF677B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703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6699F-7CFB-4444-AA23-5D18CBEF677B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538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3933056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5998-3604-42C2-9B8D-86C30C2111EA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733" y="1196752"/>
            <a:ext cx="3624087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2677237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946E-5621-410E-AD30-21C841209E9B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1031412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FF5C-A79B-4562-9E03-23232BFAC371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86107449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4056-DB96-483A-A83C-7AA526BA1FE8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8438040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93A1-4A39-41C0-B92B-F78C4DBFABDA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37931809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5638-62A5-41A9-8456-C2120AB4B120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9053355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D8D8-9E8A-4625-A72A-32A6C651B638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6933336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9E3F1-7067-4B66-A3B9-7434F694C050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0914414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FE050-DCE6-4EEE-AAFF-C9235C2753FD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8170156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F8B5-54DE-453B-BCEE-552D857C607B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84562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32105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A837-22A6-4454-8710-914FBE3839C3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84562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07441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972-F11C-4FB3-BAF6-5FBCF9985CC9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84562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10433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6180F-230D-4128-88E4-3EE8ED701490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7D445-CAA1-48EE-98B9-E5E83EA7F7B0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84562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74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Tm="4000">
    <p:randomBar dir="vert"/>
  </p:transition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861048"/>
            <a:ext cx="7772400" cy="1470025"/>
          </a:xfrm>
        </p:spPr>
        <p:txBody>
          <a:bodyPr/>
          <a:lstStyle/>
          <a:p>
            <a:r>
              <a:rPr lang="fr-CH" dirty="0" smtClean="0"/>
              <a:t>Prêt pour la </a:t>
            </a:r>
            <a:r>
              <a:rPr lang="fr-CH" dirty="0" err="1" smtClean="0"/>
              <a:t>rando</a:t>
            </a:r>
            <a:r>
              <a:rPr lang="fr-CH" dirty="0" smtClean="0"/>
              <a:t> ?</a:t>
            </a:r>
            <a:endParaRPr lang="fr-CH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816897" y="501317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smtClean="0"/>
              <a:t>Nom Prénom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992253183"/>
      </p:ext>
    </p:extLst>
  </p:cSld>
  <p:clrMapOvr>
    <a:masterClrMapping/>
  </p:clrMapOvr>
  <p:transition spd="slow" advClick="0" advTm="4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Quelle randonnée envisager?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99792" y="1988840"/>
            <a:ext cx="4114800" cy="449309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CH" sz="2400" dirty="0" smtClean="0"/>
              <a:t>Planifiez votre parcours ainsi qu’un itinéraire alternatif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CH" sz="2400" dirty="0" smtClean="0"/>
              <a:t>Tenez </a:t>
            </a:r>
            <a:r>
              <a:rPr lang="fr-CH" sz="2400" dirty="0"/>
              <a:t>compte des exigences, de l’état du chemin et de la météo. </a:t>
            </a:r>
            <a:endParaRPr lang="fr-CH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CH" sz="2400" dirty="0" smtClean="0"/>
              <a:t>Signalez </a:t>
            </a:r>
            <a:r>
              <a:rPr lang="fr-CH" sz="2400" dirty="0"/>
              <a:t>votre départ à une tierce personne et indiquez-lui votre itinéraire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708920"/>
            <a:ext cx="1392428" cy="19888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0928"/>
            <a:ext cx="2286000" cy="1714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B4388-AD08-4936-8568-0D91996C818D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3482348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Pourcentage de blessés </a:t>
            </a:r>
            <a:br>
              <a:rPr lang="fr-CH" dirty="0" smtClean="0"/>
            </a:br>
            <a:r>
              <a:rPr lang="fr-CH" dirty="0" smtClean="0"/>
              <a:t>selon l’activité</a:t>
            </a:r>
            <a:endParaRPr lang="fr-CH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1547664" y="1772816"/>
          <a:ext cx="626469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lèche vers le bas 4"/>
          <p:cNvSpPr/>
          <p:nvPr/>
        </p:nvSpPr>
        <p:spPr>
          <a:xfrm rot="6875359">
            <a:off x="6812724" y="3190832"/>
            <a:ext cx="936104" cy="2520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015F-F033-4EE0-A159-896AC087BF7B}" type="datetime1">
              <a:rPr lang="fr-CH" smtClean="0"/>
              <a:pPr/>
              <a:t>29.01.2015</a:t>
            </a:fld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4845008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54</Words>
  <Application>Microsoft Office PowerPoint</Application>
  <PresentationFormat>Affichage à l'écran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Prêt pour la rando ?</vt:lpstr>
      <vt:lpstr>Quelle randonnée envisager?</vt:lpstr>
      <vt:lpstr>Pourcentage de blessés  selon l’activité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SCOP ICA</dc:creator>
  <cp:lastModifiedBy>Chappuis Nicolas</cp:lastModifiedBy>
  <cp:revision>11</cp:revision>
  <dcterms:created xsi:type="dcterms:W3CDTF">2014-11-25T13:29:13Z</dcterms:created>
  <dcterms:modified xsi:type="dcterms:W3CDTF">2015-01-29T09:55:45Z</dcterms:modified>
</cp:coreProperties>
</file>