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42677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8610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843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9053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693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0091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817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00032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02007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10310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2103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A8C08-EE70-49FD-8FF4-F064DE1C5348}" type="datetimeFigureOut">
              <a:rPr lang="fr-CH" smtClean="0"/>
              <a:t>25.11.2014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7D445-CAA1-48EE-98B9-E5E83EA7F7B0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64674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922531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SCOP ICA</dc:creator>
  <cp:lastModifiedBy>type</cp:lastModifiedBy>
  <cp:revision>1</cp:revision>
  <dcterms:created xsi:type="dcterms:W3CDTF">2014-11-25T13:29:13Z</dcterms:created>
  <dcterms:modified xsi:type="dcterms:W3CDTF">2014-11-25T13:32:36Z</dcterms:modified>
</cp:coreProperties>
</file>