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761C3-6366-4D75-A123-B92650CC5C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057030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29992-AA36-4A69-B635-87EEC68A471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445064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75923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93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69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28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25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93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79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56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5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81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79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2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64DA-A45B-614A-9468-CBB4BC782254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33" y="225537"/>
            <a:ext cx="42291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3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RapidesFLEURS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 votre service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79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 de livraison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Livraison en Suisse : CHF 19.80</a:t>
            </a:r>
          </a:p>
          <a:p>
            <a:r>
              <a:rPr lang="fr-FR" dirty="0" smtClean="0"/>
              <a:t>Livraison en Europe : CHF 24.-</a:t>
            </a:r>
          </a:p>
          <a:p>
            <a:r>
              <a:rPr lang="fr-FR" dirty="0" smtClean="0"/>
              <a:t>Livraison le jour même pour toute commande passée avant 15h00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8970"/>
          <a:stretch/>
        </p:blipFill>
        <p:spPr>
          <a:xfrm>
            <a:off x="6260924" y="4291960"/>
            <a:ext cx="2370870" cy="205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>
                <a:latin typeface="Century Gothic" panose="020B0502020202020204" pitchFamily="34" charset="0"/>
              </a:rPr>
              <a:t>7, Grand'Rue </a:t>
            </a:r>
          </a:p>
          <a:p>
            <a:r>
              <a:rPr lang="fr-CH" dirty="0">
                <a:latin typeface="Century Gothic" panose="020B0502020202020204" pitchFamily="34" charset="0"/>
              </a:rPr>
              <a:t>1896 Vouvry</a:t>
            </a:r>
          </a:p>
          <a:p>
            <a:r>
              <a:rPr lang="fr-CH" dirty="0">
                <a:latin typeface="Century Gothic" panose="020B0502020202020204" pitchFamily="34" charset="0"/>
              </a:rPr>
              <a:t> info@rapidesfleurs.ch </a:t>
            </a:r>
          </a:p>
          <a:p>
            <a:r>
              <a:rPr lang="fr-CH" dirty="0">
                <a:latin typeface="Century Gothic" panose="020B0502020202020204" pitchFamily="34" charset="0"/>
              </a:rPr>
              <a:t>Tél : 0041 24 481 33 11 </a:t>
            </a:r>
          </a:p>
          <a:p>
            <a:r>
              <a:rPr lang="fr-CH" dirty="0">
                <a:latin typeface="Century Gothic" panose="020B0502020202020204" pitchFamily="34" charset="0"/>
              </a:rPr>
              <a:t>Fax : 0041 24 481 33 12 </a:t>
            </a:r>
          </a:p>
        </p:txBody>
      </p:sp>
    </p:spTree>
    <p:extLst>
      <p:ext uri="{BB962C8B-B14F-4D97-AF65-F5344CB8AC3E}">
        <p14:creationId xmlns:p14="http://schemas.microsoft.com/office/powerpoint/2010/main" val="405147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Assortiment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Renouvelé 6 X par an !</a:t>
            </a:r>
          </a:p>
        </p:txBody>
      </p:sp>
      <p:pic>
        <p:nvPicPr>
          <p:cNvPr id="4" name="Image 3" descr="Caress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" y="5477010"/>
            <a:ext cx="952500" cy="1270000"/>
          </a:xfrm>
          <a:prstGeom prst="rect">
            <a:avLst/>
          </a:prstGeom>
        </p:spPr>
      </p:pic>
      <p:pic>
        <p:nvPicPr>
          <p:cNvPr id="5" name="Image 4" descr="Celebr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611" y="3097515"/>
            <a:ext cx="952500" cy="1270000"/>
          </a:xfrm>
          <a:prstGeom prst="rect">
            <a:avLst/>
          </a:prstGeom>
        </p:spPr>
      </p:pic>
      <p:pic>
        <p:nvPicPr>
          <p:cNvPr id="6" name="Image 5" descr="Declara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424" y="1889276"/>
            <a:ext cx="952500" cy="1270000"/>
          </a:xfrm>
          <a:prstGeom prst="rect">
            <a:avLst/>
          </a:prstGeom>
        </p:spPr>
      </p:pic>
      <p:pic>
        <p:nvPicPr>
          <p:cNvPr id="8" name="Image 7" descr="Etincel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984" y="4675626"/>
            <a:ext cx="952500" cy="1270000"/>
          </a:xfrm>
          <a:prstGeom prst="rect">
            <a:avLst/>
          </a:prstGeom>
        </p:spPr>
      </p:pic>
      <p:pic>
        <p:nvPicPr>
          <p:cNvPr id="9" name="Image 8" descr="InstantBonheu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797" y="3731945"/>
            <a:ext cx="952500" cy="1275080"/>
          </a:xfrm>
          <a:prstGeom prst="rect">
            <a:avLst/>
          </a:prstGeom>
        </p:spPr>
      </p:pic>
      <p:pic>
        <p:nvPicPr>
          <p:cNvPr id="13" name="Image 12" descr="PanierFleur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170" y="5131801"/>
            <a:ext cx="9525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Affichage à l'écran (4:3)</PresentationFormat>
  <Paragraphs>14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RapidesFLEURS</vt:lpstr>
      <vt:lpstr>Service de livraison</vt:lpstr>
      <vt:lpstr>Contacts</vt:lpstr>
      <vt:lpstr>Assortiment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RapidesFLEURS</dc:title>
  <dc:creator>Groupe auteurs ICA</dc:creator>
  <cp:revision>6</cp:revision>
  <dcterms:created xsi:type="dcterms:W3CDTF">2015-11-30T14:46:46Z</dcterms:created>
  <dcterms:modified xsi:type="dcterms:W3CDTF">2016-01-25T19:20:25Z</dcterms:modified>
</cp:coreProperties>
</file>