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61" r:id="rId3"/>
    <p:sldId id="262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(x)p:Users:fpignat:Documents:Gymnase:Admin:2015_2016:2015_16_Auteurs_ICA:2015_16_DocsExam:PPTX:rapidesFleurs:objets%20Powerpoint:Prix%20des%20ros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Prix 24</a:t>
            </a:r>
            <a:r>
              <a:rPr lang="fr-FR" baseline="0"/>
              <a:t> roses par saison/région</a:t>
            </a:r>
            <a:endParaRPr lang="fr-FR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Feuil1!$B$4</c:f>
              <c:strCache>
                <c:ptCount val="1"/>
                <c:pt idx="0">
                  <c:v>Suisse romande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#,##0.00" sourceLinked="0"/>
            <c:txPr>
              <a:bodyPr/>
              <a:lstStyle/>
              <a:p>
                <a:pPr>
                  <a:defRPr sz="600">
                    <a:solidFill>
                      <a:srgbClr val="008000"/>
                    </a:solidFill>
                    <a:latin typeface="Verdana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Feuil1!$A$5:$A$8</c:f>
              <c:strCache>
                <c:ptCount val="4"/>
                <c:pt idx="0">
                  <c:v>Printemps</c:v>
                </c:pt>
                <c:pt idx="1">
                  <c:v>Eté</c:v>
                </c:pt>
                <c:pt idx="2">
                  <c:v>Automne</c:v>
                </c:pt>
                <c:pt idx="3">
                  <c:v>Hiver</c:v>
                </c:pt>
              </c:strCache>
            </c:strRef>
          </c:cat>
          <c:val>
            <c:numRef>
              <c:f>Feuil1!$B$5:$B$8</c:f>
              <c:numCache>
                <c:formatCode>General</c:formatCode>
                <c:ptCount val="4"/>
                <c:pt idx="0">
                  <c:v>144.0</c:v>
                </c:pt>
                <c:pt idx="1">
                  <c:v>151.2</c:v>
                </c:pt>
                <c:pt idx="2">
                  <c:v>140.4</c:v>
                </c:pt>
                <c:pt idx="3">
                  <c:v>115.2</c:v>
                </c:pt>
              </c:numCache>
            </c:numRef>
          </c:val>
        </c:ser>
        <c:ser>
          <c:idx val="1"/>
          <c:order val="1"/>
          <c:tx>
            <c:strRef>
              <c:f>Feuil1!$C$4</c:f>
              <c:strCache>
                <c:ptCount val="1"/>
                <c:pt idx="0">
                  <c:v>Suisse allemande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</c:spPr>
          <c:invertIfNegative val="0"/>
          <c:dLbls>
            <c:numFmt formatCode="#,##0.00" sourceLinked="0"/>
            <c:txPr>
              <a:bodyPr/>
              <a:lstStyle/>
              <a:p>
                <a:pPr>
                  <a:defRPr sz="600">
                    <a:solidFill>
                      <a:srgbClr val="0000FF"/>
                    </a:solidFill>
                    <a:latin typeface="Verdana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Feuil1!$A$5:$A$8</c:f>
              <c:strCache>
                <c:ptCount val="4"/>
                <c:pt idx="0">
                  <c:v>Printemps</c:v>
                </c:pt>
                <c:pt idx="1">
                  <c:v>Eté</c:v>
                </c:pt>
                <c:pt idx="2">
                  <c:v>Automne</c:v>
                </c:pt>
                <c:pt idx="3">
                  <c:v>Hiver</c:v>
                </c:pt>
              </c:strCache>
            </c:strRef>
          </c:cat>
          <c:val>
            <c:numRef>
              <c:f>Feuil1!$C$5:$C$8</c:f>
              <c:numCache>
                <c:formatCode>General</c:formatCode>
                <c:ptCount val="4"/>
                <c:pt idx="0">
                  <c:v>154.0</c:v>
                </c:pt>
                <c:pt idx="1">
                  <c:v>161.7</c:v>
                </c:pt>
                <c:pt idx="2">
                  <c:v>150.15</c:v>
                </c:pt>
                <c:pt idx="3">
                  <c:v>123.2</c:v>
                </c:pt>
              </c:numCache>
            </c:numRef>
          </c:val>
        </c:ser>
        <c:ser>
          <c:idx val="2"/>
          <c:order val="2"/>
          <c:tx>
            <c:strRef>
              <c:f>Feuil1!$D$4</c:f>
              <c:strCache>
                <c:ptCount val="1"/>
                <c:pt idx="0">
                  <c:v>Suisse italienne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#,##0.00" sourceLinked="0"/>
            <c:txPr>
              <a:bodyPr/>
              <a:lstStyle/>
              <a:p>
                <a:pPr>
                  <a:defRPr sz="600">
                    <a:solidFill>
                      <a:srgbClr val="FF0000"/>
                    </a:solidFill>
                    <a:latin typeface="Verdana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Feuil1!$A$5:$A$8</c:f>
              <c:strCache>
                <c:ptCount val="4"/>
                <c:pt idx="0">
                  <c:v>Printemps</c:v>
                </c:pt>
                <c:pt idx="1">
                  <c:v>Eté</c:v>
                </c:pt>
                <c:pt idx="2">
                  <c:v>Automne</c:v>
                </c:pt>
                <c:pt idx="3">
                  <c:v>Hiver</c:v>
                </c:pt>
              </c:strCache>
            </c:strRef>
          </c:cat>
          <c:val>
            <c:numRef>
              <c:f>Feuil1!$D$5:$D$8</c:f>
              <c:numCache>
                <c:formatCode>General</c:formatCode>
                <c:ptCount val="4"/>
                <c:pt idx="0">
                  <c:v>134.0</c:v>
                </c:pt>
                <c:pt idx="1">
                  <c:v>140.7</c:v>
                </c:pt>
                <c:pt idx="2">
                  <c:v>130.65</c:v>
                </c:pt>
                <c:pt idx="3">
                  <c:v>107.2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8902056"/>
        <c:axId val="-2128907992"/>
      </c:barChart>
      <c:catAx>
        <c:axId val="-21289020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noFill/>
          </a:ln>
        </c:spPr>
        <c:crossAx val="-2128907992"/>
        <c:crosses val="autoZero"/>
        <c:auto val="1"/>
        <c:lblAlgn val="ctr"/>
        <c:lblOffset val="100"/>
        <c:noMultiLvlLbl val="0"/>
      </c:catAx>
      <c:valAx>
        <c:axId val="-2128907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12890205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rapides Fleurs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91F44-9FBD-2D48-B4C3-72B23907B257}" type="datetime1">
              <a:rPr lang="fr-CH" smtClean="0"/>
              <a:t>14.12.15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6219E-1311-6B45-9F21-DA8F40FC8B2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56370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rapides Fleurs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3CC41-555B-0D42-BE8F-2BF6B25F8F81}" type="datetime1">
              <a:rPr lang="fr-CH" smtClean="0"/>
              <a:t>14.12.15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3FF85-17D0-C141-9E54-31915ACF2C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31360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3FF85-17D0-C141-9E54-31915ACF2CEF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rapides Fleurs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89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9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3EC6A-F08B-8343-BE27-993F40E4882D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93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CB1-B6C4-BD44-9093-B53306A95F78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69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B9893-AA9B-B049-B608-87E7BEA0C3B1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28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696A-1B6C-214C-8EDB-A5FE6D3E8006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6" descr="rapidesFleurs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71" y="67548"/>
            <a:ext cx="2314440" cy="135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5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9961-535F-2144-9A0E-8A9F702F9F2C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93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794F-D356-074F-8A72-4CB6C2E3F6FC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79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0973-178C-5E43-A04D-C612EF1B35F2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56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B6B5-CAC4-C64A-A11A-4F11A75E22BC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5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08432-34D3-764D-BFD8-1AE476258706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817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3088-E74C-474E-AECC-0CF559332DEF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79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5AD67-487A-814D-B3AF-C5A5F6D9FD0F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32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chemeClr val="bg1">
                <a:alpha val="38000"/>
              </a:schemeClr>
            </a:gs>
            <a:gs pos="100000">
              <a:srgbClr val="000090">
                <a:alpha val="38000"/>
              </a:srgb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215A7-E902-EC43-998E-7737F31B941F}" type="datetime2">
              <a:rPr lang="fr-CH" smtClean="0"/>
              <a:t>lundi, 14 décembre 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info@rapidesfleurs.ch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64DA-A45B-614A-9468-CBB4BC782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43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9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9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9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9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RapidesFLEURS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 votre service</a:t>
            </a:r>
            <a:endParaRPr lang="fr-FR" dirty="0"/>
          </a:p>
        </p:txBody>
      </p:sp>
      <p:pic>
        <p:nvPicPr>
          <p:cNvPr id="4" name="Image 3" descr="Bouquet Ros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695" y="567569"/>
            <a:ext cx="2660784" cy="266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88375"/>
      </p:ext>
    </p:extLst>
  </p:cSld>
  <p:clrMapOvr>
    <a:masterClrMapping/>
  </p:clrMapOvr>
  <p:transition xmlns:p14="http://schemas.microsoft.com/office/powerpoint/2010/main" spd="slow" advClick="0" advTm="3000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Assortiment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Renouvelé 6 X par an !</a:t>
            </a:r>
          </a:p>
        </p:txBody>
      </p:sp>
      <p:pic>
        <p:nvPicPr>
          <p:cNvPr id="4" name="Image 3" descr="Caress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7" y="5477010"/>
            <a:ext cx="952500" cy="1270000"/>
          </a:xfrm>
          <a:prstGeom prst="rect">
            <a:avLst/>
          </a:prstGeom>
        </p:spPr>
      </p:pic>
      <p:pic>
        <p:nvPicPr>
          <p:cNvPr id="5" name="Image 4" descr="Celebr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611" y="3097515"/>
            <a:ext cx="952500" cy="1270000"/>
          </a:xfrm>
          <a:prstGeom prst="rect">
            <a:avLst/>
          </a:prstGeom>
        </p:spPr>
      </p:pic>
      <p:pic>
        <p:nvPicPr>
          <p:cNvPr id="6" name="Image 5" descr="Declara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424" y="1889276"/>
            <a:ext cx="952500" cy="1270000"/>
          </a:xfrm>
          <a:prstGeom prst="rect">
            <a:avLst/>
          </a:prstGeom>
        </p:spPr>
      </p:pic>
      <p:pic>
        <p:nvPicPr>
          <p:cNvPr id="8" name="Image 7" descr="Etincel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984" y="4675626"/>
            <a:ext cx="952500" cy="1270000"/>
          </a:xfrm>
          <a:prstGeom prst="rect">
            <a:avLst/>
          </a:prstGeom>
        </p:spPr>
      </p:pic>
      <p:pic>
        <p:nvPicPr>
          <p:cNvPr id="9" name="Image 8" descr="InstantBonheu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797" y="3731945"/>
            <a:ext cx="952500" cy="1275080"/>
          </a:xfrm>
          <a:prstGeom prst="rect">
            <a:avLst/>
          </a:prstGeom>
        </p:spPr>
      </p:pic>
      <p:pic>
        <p:nvPicPr>
          <p:cNvPr id="13" name="Image 12" descr="PanierFleur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170" y="5131801"/>
            <a:ext cx="9525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86867"/>
      </p:ext>
    </p:extLst>
  </p:cSld>
  <p:clrMapOvr>
    <a:masterClrMapping/>
  </p:clrMapOvr>
  <p:transition xmlns:p14="http://schemas.microsoft.com/office/powerpoint/2010/main" spd="slow" advClick="0" advTm="3000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24 </a:t>
            </a:r>
            <a:r>
              <a:rPr lang="fr-CH" dirty="0" smtClean="0"/>
              <a:t>roses, </a:t>
            </a:r>
            <a:r>
              <a:rPr lang="fr-CH" dirty="0"/>
              <a:t>régions et </a:t>
            </a:r>
            <a:r>
              <a:rPr lang="fr-CH" dirty="0" smtClean="0"/>
              <a:t>saisons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1464496"/>
      </p:ext>
    </p:extLst>
  </p:cSld>
  <p:clrMapOvr>
    <a:masterClrMapping/>
  </p:clrMapOvr>
  <p:transition xmlns:p14="http://schemas.microsoft.com/office/powerpoint/2010/main" spd="slow" advClick="0" advTm="3000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Service de livraison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Livraison en Suisse : CHF 19.80</a:t>
            </a:r>
          </a:p>
          <a:p>
            <a:r>
              <a:rPr lang="fr-FR" dirty="0" smtClean="0"/>
              <a:t>Livraison en Europe : CHF 24.-</a:t>
            </a:r>
          </a:p>
          <a:p>
            <a:r>
              <a:rPr lang="fr-FR" dirty="0" smtClean="0"/>
              <a:t>Livraison le jour même pour toute commande passée avant 15h00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8970"/>
          <a:stretch/>
        </p:blipFill>
        <p:spPr>
          <a:xfrm>
            <a:off x="6260924" y="4291960"/>
            <a:ext cx="2370870" cy="205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80686"/>
      </p:ext>
    </p:extLst>
  </p:cSld>
  <p:clrMapOvr>
    <a:masterClrMapping/>
  </p:clrMapOvr>
  <p:transition xmlns:p14="http://schemas.microsoft.com/office/powerpoint/2010/main" spd="slow" advClick="0" advTm="3000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>
                <a:latin typeface="Century Gothic" panose="020B0502020202020204" pitchFamily="34" charset="0"/>
              </a:rPr>
              <a:t>7, Grand'Rue </a:t>
            </a:r>
          </a:p>
          <a:p>
            <a:r>
              <a:rPr lang="fr-CH" dirty="0">
                <a:latin typeface="Century Gothic" panose="020B0502020202020204" pitchFamily="34" charset="0"/>
              </a:rPr>
              <a:t>1896 Vouvry</a:t>
            </a:r>
          </a:p>
          <a:p>
            <a:r>
              <a:rPr lang="fr-CH" dirty="0">
                <a:latin typeface="Century Gothic" panose="020B0502020202020204" pitchFamily="34" charset="0"/>
              </a:rPr>
              <a:t> info@rapidesfleurs.ch </a:t>
            </a:r>
          </a:p>
          <a:p>
            <a:r>
              <a:rPr lang="fr-CH" dirty="0">
                <a:latin typeface="Century Gothic" panose="020B0502020202020204" pitchFamily="34" charset="0"/>
              </a:rPr>
              <a:t>Tél : 0041 24 481 33 11 </a:t>
            </a:r>
          </a:p>
          <a:p>
            <a:r>
              <a:rPr lang="fr-CH" dirty="0">
                <a:latin typeface="Century Gothic" panose="020B0502020202020204" pitchFamily="34" charset="0"/>
              </a:rPr>
              <a:t>Fax : 0041 24 481 33 12 </a:t>
            </a:r>
          </a:p>
        </p:txBody>
      </p:sp>
    </p:spTree>
    <p:extLst>
      <p:ext uri="{BB962C8B-B14F-4D97-AF65-F5344CB8AC3E}">
        <p14:creationId xmlns:p14="http://schemas.microsoft.com/office/powerpoint/2010/main" val="4051476534"/>
      </p:ext>
    </p:extLst>
  </p:cSld>
  <p:clrMapOvr>
    <a:masterClrMapping/>
  </p:clrMapOvr>
  <p:transition xmlns:p14="http://schemas.microsoft.com/office/powerpoint/2010/main" spd="slow" advClick="0" advTm="3000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57</Words>
  <Application>Microsoft Macintosh PowerPoint</Application>
  <PresentationFormat>Présentation à l'écran (4:3)</PresentationFormat>
  <Paragraphs>18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RapidesFLEURS</vt:lpstr>
      <vt:lpstr>Assortiment</vt:lpstr>
      <vt:lpstr>24 roses, régions et saisons</vt:lpstr>
      <vt:lpstr>Service de livraison</vt:lpstr>
      <vt:lpstr>Contacts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RapidesFLEURS</dc:title>
  <dc:creator>Groupe auteurs ICA</dc:creator>
  <cp:revision>14</cp:revision>
  <cp:lastPrinted>2015-11-30T15:52:28Z</cp:lastPrinted>
  <dcterms:created xsi:type="dcterms:W3CDTF">2015-11-30T14:46:46Z</dcterms:created>
  <dcterms:modified xsi:type="dcterms:W3CDTF">2015-12-14T14:18:19Z</dcterms:modified>
</cp:coreProperties>
</file>