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8" r:id="rId4"/>
    <p:sldId id="263" r:id="rId5"/>
    <p:sldId id="264" r:id="rId6"/>
    <p:sldId id="265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3" d="100"/>
          <a:sy n="63" d="100"/>
        </p:scale>
        <p:origin x="-138" y="-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112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F97F-6EEF-4C2B-B66E-ACE250A69F38}" type="datetimeFigureOut">
              <a:rPr lang="fr-CH" smtClean="0"/>
              <a:t>28.01.2016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41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F97F-6EEF-4C2B-B66E-ACE250A69F38}" type="datetimeFigureOut">
              <a:rPr lang="fr-CH" smtClean="0"/>
              <a:t>28.01.2016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701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F97F-6EEF-4C2B-B66E-ACE250A69F38}" type="datetimeFigureOut">
              <a:rPr lang="fr-CH" smtClean="0"/>
              <a:t>28.01.2016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83299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F97F-6EEF-4C2B-B66E-ACE250A69F38}" type="datetimeFigureOut">
              <a:rPr lang="fr-CH" smtClean="0"/>
              <a:t>28.01.2016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8352" y="367741"/>
            <a:ext cx="1883827" cy="132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940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F97F-6EEF-4C2B-B66E-ACE250A69F38}" type="datetimeFigureOut">
              <a:rPr lang="fr-CH" smtClean="0"/>
              <a:t>28.01.2016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09423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F97F-6EEF-4C2B-B66E-ACE250A69F38}" type="datetimeFigureOut">
              <a:rPr lang="fr-CH" smtClean="0"/>
              <a:t>28.01.2016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98436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F97F-6EEF-4C2B-B66E-ACE250A69F38}" type="datetimeFigureOut">
              <a:rPr lang="fr-CH" smtClean="0"/>
              <a:t>28.01.2016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55420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F97F-6EEF-4C2B-B66E-ACE250A69F38}" type="datetimeFigureOut">
              <a:rPr lang="fr-CH" smtClean="0"/>
              <a:t>28.01.2016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97940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F97F-6EEF-4C2B-B66E-ACE250A69F38}" type="datetimeFigureOut">
              <a:rPr lang="fr-CH" smtClean="0"/>
              <a:t>28.01.2016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0619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F97F-6EEF-4C2B-B66E-ACE250A69F38}" type="datetimeFigureOut">
              <a:rPr lang="fr-CH" smtClean="0"/>
              <a:t>28.01.2016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8936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F97F-6EEF-4C2B-B66E-ACE250A69F38}" type="datetimeFigureOut">
              <a:rPr lang="fr-CH" smtClean="0"/>
              <a:t>28.01.2016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6377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895600" y="365125"/>
            <a:ext cx="8458200" cy="13255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B2E4F97F-6EEF-4C2B-B66E-ACE250A69F38}" type="datetimeFigureOut">
              <a:rPr lang="fr-CH" smtClean="0"/>
              <a:pPr/>
              <a:t>28.01.2016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F197BD2-7EA1-4F02-BDE9-D47C2DD35B69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00216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235199"/>
            <a:ext cx="9144000" cy="1274763"/>
          </a:xfrm>
        </p:spPr>
        <p:txBody>
          <a:bodyPr/>
          <a:lstStyle/>
          <a:p>
            <a:r>
              <a:rPr lang="fr-CH" dirty="0" smtClean="0"/>
              <a:t>FASTCABLE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Changez de rythme !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562070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 votre service</a:t>
            </a:r>
            <a:endParaRPr lang="fr-CH" dirty="0"/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838200" y="2289268"/>
            <a:ext cx="10515600" cy="244359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CH" dirty="0" err="1" smtClean="0"/>
              <a:t>Pilatusstrasse</a:t>
            </a:r>
            <a:r>
              <a:rPr lang="fr-CH" dirty="0" smtClean="0"/>
              <a:t> 12</a:t>
            </a:r>
            <a:endParaRPr lang="fr-CH" dirty="0"/>
          </a:p>
          <a:p>
            <a:pPr marL="0" indent="0" algn="ctr">
              <a:buNone/>
            </a:pPr>
            <a:r>
              <a:rPr lang="fr-CH" dirty="0"/>
              <a:t>8032 </a:t>
            </a:r>
            <a:r>
              <a:rPr lang="fr-CH" dirty="0" smtClean="0"/>
              <a:t>Zurich-</a:t>
            </a:r>
            <a:r>
              <a:rPr lang="fr-CH" dirty="0" err="1" smtClean="0"/>
              <a:t>Hottingen</a:t>
            </a:r>
            <a:endParaRPr lang="fr-CH" dirty="0"/>
          </a:p>
          <a:p>
            <a:pPr marL="0" indent="0" algn="ctr">
              <a:buNone/>
            </a:pPr>
            <a:r>
              <a:rPr lang="fr-CH" dirty="0"/>
              <a:t>info@fastcable.ch</a:t>
            </a:r>
          </a:p>
          <a:p>
            <a:pPr marL="0" indent="0" algn="ctr">
              <a:buNone/>
            </a:pPr>
            <a:r>
              <a:rPr lang="fr-CH" dirty="0"/>
              <a:t>Tél : 0041 44 481 33 11</a:t>
            </a:r>
          </a:p>
          <a:p>
            <a:pPr marL="0" indent="0" algn="ctr">
              <a:buNone/>
            </a:pPr>
            <a:r>
              <a:rPr lang="fr-CH" dirty="0"/>
              <a:t>Fax : 0041 44 481 33 12</a:t>
            </a:r>
          </a:p>
          <a:p>
            <a:pPr marL="0" indent="0" algn="ctr">
              <a:buNone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4220878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Découvrez notre offre Internet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3713692"/>
            <a:ext cx="10515600" cy="2001308"/>
          </a:xfrm>
        </p:spPr>
        <p:txBody>
          <a:bodyPr/>
          <a:lstStyle/>
          <a:p>
            <a:r>
              <a:rPr lang="fr-CH" dirty="0" smtClean="0"/>
              <a:t>Allegro</a:t>
            </a:r>
          </a:p>
          <a:p>
            <a:r>
              <a:rPr lang="fr-CH" dirty="0" smtClean="0"/>
              <a:t>Presto</a:t>
            </a:r>
          </a:p>
          <a:p>
            <a:r>
              <a:rPr lang="fr-CH" dirty="0" smtClean="0"/>
              <a:t>Prestissimo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716" y="1847906"/>
            <a:ext cx="1708568" cy="170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475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Allegro</a:t>
            </a:r>
            <a:endParaRPr lang="fr-CH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838200" y="2848068"/>
            <a:ext cx="10515600" cy="796085"/>
          </a:xfrm>
        </p:spPr>
        <p:txBody>
          <a:bodyPr/>
          <a:lstStyle/>
          <a:p>
            <a:r>
              <a:rPr lang="fr-CH" dirty="0" smtClean="0"/>
              <a:t>Recommandation d'usage : internet courant, fiable et rapide.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838200" y="1956921"/>
            <a:ext cx="10515600" cy="5845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4000" dirty="0" smtClean="0"/>
              <a:t>20 – 2 Mbit/s (*)</a:t>
            </a:r>
          </a:p>
          <a:p>
            <a:endParaRPr lang="fr-CH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838200" y="3910385"/>
            <a:ext cx="10515600" cy="1065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6000" dirty="0" smtClean="0"/>
              <a:t>45 CHF/MOIS</a:t>
            </a:r>
            <a:endParaRPr lang="fr-CH" sz="6000" dirty="0"/>
          </a:p>
        </p:txBody>
      </p:sp>
      <p:sp>
        <p:nvSpPr>
          <p:cNvPr id="9" name="Rectangle 8"/>
          <p:cNvSpPr/>
          <p:nvPr/>
        </p:nvSpPr>
        <p:spPr>
          <a:xfrm>
            <a:off x="838200" y="5241643"/>
            <a:ext cx="107935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200" dirty="0" smtClean="0"/>
              <a:t>(*) Le premier chiffre correspond au débit descendant (</a:t>
            </a:r>
            <a:r>
              <a:rPr lang="fr-CH" sz="2200" dirty="0" err="1" smtClean="0"/>
              <a:t>download</a:t>
            </a:r>
            <a:r>
              <a:rPr lang="fr-CH" sz="2200" dirty="0" smtClean="0"/>
              <a:t>) et le second au débit ascendant (</a:t>
            </a:r>
            <a:r>
              <a:rPr lang="fr-CH" sz="2200" dirty="0" err="1" smtClean="0"/>
              <a:t>upload</a:t>
            </a:r>
            <a:r>
              <a:rPr lang="fr-CH" sz="2200" dirty="0" smtClean="0"/>
              <a:t>), en </a:t>
            </a:r>
            <a:r>
              <a:rPr lang="fr-CH" sz="2200" dirty="0" err="1" smtClean="0"/>
              <a:t>MégaBits</a:t>
            </a:r>
            <a:r>
              <a:rPr lang="fr-CH" sz="2200" dirty="0" smtClean="0"/>
              <a:t> par seconde.</a:t>
            </a:r>
            <a:endParaRPr lang="fr-CH" sz="2200" dirty="0"/>
          </a:p>
        </p:txBody>
      </p:sp>
    </p:spTree>
    <p:extLst>
      <p:ext uri="{BB962C8B-B14F-4D97-AF65-F5344CB8AC3E}">
        <p14:creationId xmlns:p14="http://schemas.microsoft.com/office/powerpoint/2010/main" val="3547879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Presto</a:t>
            </a:r>
            <a:endParaRPr lang="fr-CH" dirty="0"/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838200" y="2848068"/>
            <a:ext cx="10515600" cy="796085"/>
          </a:xfrm>
        </p:spPr>
        <p:txBody>
          <a:bodyPr>
            <a:normAutofit lnSpcReduction="10000"/>
          </a:bodyPr>
          <a:lstStyle/>
          <a:p>
            <a:r>
              <a:rPr lang="fr-CH" dirty="0" smtClean="0"/>
              <a:t>Recommandation d'usage </a:t>
            </a:r>
            <a:r>
              <a:rPr lang="fr-CH" dirty="0"/>
              <a:t>: besoins en téléchargements (films, photos, ...) importants, jeux en ligne occasionnels</a:t>
            </a:r>
            <a:endParaRPr lang="fr-CH" dirty="0" smtClean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838200" y="1956921"/>
            <a:ext cx="10515600" cy="5845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4000" dirty="0" smtClean="0"/>
              <a:t>50 – 5 Mbit/s (*)</a:t>
            </a:r>
          </a:p>
          <a:p>
            <a:endParaRPr lang="fr-CH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838200" y="3910385"/>
            <a:ext cx="10515600" cy="1065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6000" dirty="0" smtClean="0"/>
              <a:t>75 CHF/MOIS</a:t>
            </a:r>
            <a:endParaRPr lang="fr-CH" sz="6000" dirty="0"/>
          </a:p>
        </p:txBody>
      </p:sp>
      <p:sp>
        <p:nvSpPr>
          <p:cNvPr id="13" name="Rectangle 12"/>
          <p:cNvSpPr/>
          <p:nvPr/>
        </p:nvSpPr>
        <p:spPr>
          <a:xfrm>
            <a:off x="838200" y="5241643"/>
            <a:ext cx="107935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200" dirty="0" smtClean="0"/>
              <a:t>(*) Le premier chiffre correspond au débit descendant (</a:t>
            </a:r>
            <a:r>
              <a:rPr lang="fr-CH" sz="2200" dirty="0" err="1" smtClean="0"/>
              <a:t>download</a:t>
            </a:r>
            <a:r>
              <a:rPr lang="fr-CH" sz="2200" dirty="0" smtClean="0"/>
              <a:t>) et le second au débit ascendant (</a:t>
            </a:r>
            <a:r>
              <a:rPr lang="fr-CH" sz="2200" dirty="0" err="1" smtClean="0"/>
              <a:t>upload</a:t>
            </a:r>
            <a:r>
              <a:rPr lang="fr-CH" sz="2200" dirty="0" smtClean="0"/>
              <a:t>), en </a:t>
            </a:r>
            <a:r>
              <a:rPr lang="fr-CH" sz="2200" dirty="0" err="1" smtClean="0"/>
              <a:t>MégaBits</a:t>
            </a:r>
            <a:r>
              <a:rPr lang="fr-CH" sz="2200" dirty="0" smtClean="0"/>
              <a:t> par seconde.</a:t>
            </a:r>
            <a:endParaRPr lang="fr-CH" sz="2200" dirty="0"/>
          </a:p>
        </p:txBody>
      </p:sp>
    </p:spTree>
    <p:extLst>
      <p:ext uri="{BB962C8B-B14F-4D97-AF65-F5344CB8AC3E}">
        <p14:creationId xmlns:p14="http://schemas.microsoft.com/office/powerpoint/2010/main" val="3989648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Prestissimo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838200" y="2848068"/>
            <a:ext cx="10515600" cy="796085"/>
          </a:xfrm>
        </p:spPr>
        <p:txBody>
          <a:bodyPr>
            <a:normAutofit lnSpcReduction="10000"/>
          </a:bodyPr>
          <a:lstStyle/>
          <a:p>
            <a:r>
              <a:rPr lang="fr-CH" dirty="0" smtClean="0"/>
              <a:t>Recommandation d'usage </a:t>
            </a:r>
            <a:r>
              <a:rPr lang="fr-CH" dirty="0"/>
              <a:t>: téléchargements et envois de fichiers conséquents et jeux en ligne fréquents.</a:t>
            </a:r>
            <a:endParaRPr lang="fr-CH" dirty="0" smtClean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838200" y="1956921"/>
            <a:ext cx="10515600" cy="5845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4000" dirty="0" smtClean="0"/>
              <a:t>100 – 10 Mbit/s (*)</a:t>
            </a:r>
          </a:p>
          <a:p>
            <a:endParaRPr lang="fr-CH" dirty="0"/>
          </a:p>
        </p:txBody>
      </p:sp>
      <p:sp>
        <p:nvSpPr>
          <p:cNvPr id="14" name="Espace réservé du contenu 2"/>
          <p:cNvSpPr txBox="1">
            <a:spLocks/>
          </p:cNvSpPr>
          <p:nvPr/>
        </p:nvSpPr>
        <p:spPr>
          <a:xfrm>
            <a:off x="838200" y="3910385"/>
            <a:ext cx="10515600" cy="1065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6000" dirty="0" smtClean="0"/>
              <a:t>99 CHF/MOIS</a:t>
            </a:r>
            <a:endParaRPr lang="fr-CH" sz="6000" dirty="0"/>
          </a:p>
        </p:txBody>
      </p:sp>
      <p:sp>
        <p:nvSpPr>
          <p:cNvPr id="15" name="Rectangle 14"/>
          <p:cNvSpPr/>
          <p:nvPr/>
        </p:nvSpPr>
        <p:spPr>
          <a:xfrm>
            <a:off x="838200" y="5241643"/>
            <a:ext cx="107935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200" dirty="0" smtClean="0"/>
              <a:t>(*) Le premier chiffre correspond au débit descendant (</a:t>
            </a:r>
            <a:r>
              <a:rPr lang="fr-CH" sz="2200" dirty="0" err="1" smtClean="0"/>
              <a:t>download</a:t>
            </a:r>
            <a:r>
              <a:rPr lang="fr-CH" sz="2200" dirty="0" smtClean="0"/>
              <a:t>) et le second au débit ascendant (</a:t>
            </a:r>
            <a:r>
              <a:rPr lang="fr-CH" sz="2200" dirty="0" err="1" smtClean="0"/>
              <a:t>upload</a:t>
            </a:r>
            <a:r>
              <a:rPr lang="fr-CH" sz="2200" dirty="0" smtClean="0"/>
              <a:t>), en </a:t>
            </a:r>
            <a:r>
              <a:rPr lang="fr-CH" sz="2200" dirty="0" err="1" smtClean="0"/>
              <a:t>MégaBits</a:t>
            </a:r>
            <a:r>
              <a:rPr lang="fr-CH" sz="2200" dirty="0" smtClean="0"/>
              <a:t> par seconde.</a:t>
            </a:r>
            <a:endParaRPr lang="fr-CH" sz="2200" dirty="0"/>
          </a:p>
        </p:txBody>
      </p:sp>
    </p:spTree>
    <p:extLst>
      <p:ext uri="{BB962C8B-B14F-4D97-AF65-F5344CB8AC3E}">
        <p14:creationId xmlns:p14="http://schemas.microsoft.com/office/powerpoint/2010/main" val="8979180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176</Words>
  <Application>Microsoft Office PowerPoint</Application>
  <PresentationFormat>Personnalisé</PresentationFormat>
  <Paragraphs>27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FASTCABLE</vt:lpstr>
      <vt:lpstr>A votre service</vt:lpstr>
      <vt:lpstr>Découvrez notre offre Internet</vt:lpstr>
      <vt:lpstr>Allegro</vt:lpstr>
      <vt:lpstr>Presto</vt:lpstr>
      <vt:lpstr>Prestissimo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FASTCABLE</dc:title>
  <dc:creator>Groupe auteurs ICA</dc:creator>
  <cp:revision>14</cp:revision>
  <dcterms:created xsi:type="dcterms:W3CDTF">2015-11-27T18:21:57Z</dcterms:created>
  <dcterms:modified xsi:type="dcterms:W3CDTF">2016-01-28T14:07:04Z</dcterms:modified>
</cp:coreProperties>
</file>