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67" r:id="rId3"/>
    <p:sldId id="258" r:id="rId4"/>
    <p:sldId id="263" r:id="rId5"/>
    <p:sldId id="264" r:id="rId6"/>
    <p:sldId id="265" r:id="rId7"/>
    <p:sldId id="266" r:id="rId8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3" d="100"/>
          <a:sy n="63" d="100"/>
        </p:scale>
        <p:origin x="-138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r>
              <a:rPr lang="fr-CH" smtClean="0"/>
              <a:t>FastCable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D07A5E8-C3C5-4A0D-9FF0-2C9113D7E155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23BBEFA-A84C-455B-8C93-3D3D4F4A016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637032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r>
              <a:rPr lang="fr-CH" smtClean="0"/>
              <a:t>FastCable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A2FA5DB-71E8-4949-A02D-B8D4BCEDC1D3}" type="datetimeFigureOut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60AA4F-FD1F-4EC2-A04F-C476153C07F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976562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0AA4F-FD1F-4EC2-A04F-C476153C07F2}" type="slidenum">
              <a:rPr lang="fr-CH" smtClean="0"/>
              <a:t>1</a:t>
            </a:fld>
            <a:endParaRPr lang="fr-CH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CH" smtClean="0"/>
              <a:t>FastCable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235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112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907D-B9EA-4823-9D28-31538977F6C1}" type="datetime1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1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0337F-2822-4D4F-93C7-7CD659D7A50F}" type="datetime1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701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D5D49-5842-4893-81D6-A4D74DEC7771}" type="datetime1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329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671D-56DB-4D44-AEC8-D8356DD3A6CB}" type="datetime1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5664"/>
            <a:ext cx="1073527" cy="134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4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F14B-0E0E-4150-9D27-3496B6CA6E81}" type="datetime1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942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032A-C6F0-47CF-B13B-7685C14042F2}" type="datetime1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843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EE62-25C3-41D8-99B6-398201C03C86}" type="datetime1">
              <a:rPr lang="fr-CH" smtClean="0"/>
              <a:t>28.01.2016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542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7782-BFC6-4D6C-A5CF-1557DF5287FB}" type="datetime1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794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B29D-AB98-42EA-B0E7-2DFAABE82CCB}" type="datetime1">
              <a:rPr lang="fr-CH" smtClean="0"/>
              <a:t>28.01.2016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061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FB5B-59A7-4FAB-8DF2-EE53D9804FF2}" type="datetime1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93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BEB0-6E91-45A1-85E4-88841ADE203F}" type="datetime1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637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000">
              <a:schemeClr val="bg1"/>
            </a:gs>
            <a:gs pos="100000">
              <a:schemeClr val="accent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95600" y="365125"/>
            <a:ext cx="8458200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33B41B6-003A-4434-898D-54626E63412F}" type="datetime1">
              <a:rPr lang="fr-CH" smtClean="0"/>
              <a:pPr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F197BD2-7EA1-4F02-BDE9-D47C2DD35B69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0216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Changez de rythme !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9D42-F519-4E8D-BC4B-856DD593CFF6}" type="datetime1">
              <a:rPr lang="fr-CH" smtClean="0"/>
              <a:t>28.01.2016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1</a:t>
            </a:fld>
            <a:endParaRPr lang="fr-CH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737" y="744177"/>
            <a:ext cx="19145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7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Vos besoins Internet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37758"/>
            <a:ext cx="10515600" cy="4261384"/>
          </a:xfrm>
        </p:spPr>
        <p:txBody>
          <a:bodyPr>
            <a:normAutofit/>
          </a:bodyPr>
          <a:lstStyle/>
          <a:p>
            <a:r>
              <a:rPr lang="fr-CH" sz="2400" dirty="0"/>
              <a:t>les besoins en téléchargements importants (vidéos, photos, dossiers</a:t>
            </a:r>
            <a:r>
              <a:rPr lang="fr-CH" sz="2400" dirty="0" smtClean="0"/>
              <a:t>)</a:t>
            </a:r>
            <a:endParaRPr lang="fr-CH" sz="2400" dirty="0"/>
          </a:p>
          <a:p>
            <a:r>
              <a:rPr lang="fr-CH" sz="2400" dirty="0"/>
              <a:t>les envois de fichiers </a:t>
            </a:r>
            <a:r>
              <a:rPr lang="fr-CH" sz="2400" dirty="0" smtClean="0"/>
              <a:t>conséquents</a:t>
            </a:r>
            <a:endParaRPr lang="fr-CH" sz="2400" dirty="0"/>
          </a:p>
          <a:p>
            <a:r>
              <a:rPr lang="fr-CH" sz="2400" dirty="0"/>
              <a:t>les usages simultanés (connexions multiples, tablettes, wifi, téléphonie via internet</a:t>
            </a:r>
            <a:r>
              <a:rPr lang="fr-CH" sz="2400" dirty="0" smtClean="0"/>
              <a:t>...)</a:t>
            </a:r>
            <a:endParaRPr lang="fr-CH" sz="2400" dirty="0"/>
          </a:p>
          <a:p>
            <a:r>
              <a:rPr lang="fr-CH" sz="2400" dirty="0"/>
              <a:t>les jeux en </a:t>
            </a:r>
            <a:r>
              <a:rPr lang="fr-CH" sz="2400" dirty="0" smtClean="0"/>
              <a:t>ligne</a:t>
            </a:r>
            <a:endParaRPr lang="fr-CH" sz="2400" dirty="0"/>
          </a:p>
          <a:p>
            <a:r>
              <a:rPr lang="fr-CH" sz="2400" dirty="0"/>
              <a:t>la </a:t>
            </a:r>
            <a:r>
              <a:rPr lang="fr-CH" sz="2400" dirty="0" smtClean="0"/>
              <a:t>visioconférence</a:t>
            </a:r>
            <a:endParaRPr lang="fr-CH" sz="2400" dirty="0"/>
          </a:p>
          <a:p>
            <a:r>
              <a:rPr lang="fr-CH" sz="2400" dirty="0"/>
              <a:t>le </a:t>
            </a:r>
            <a:r>
              <a:rPr lang="fr-CH" sz="2400" dirty="0" smtClean="0"/>
              <a:t>télétravail</a:t>
            </a:r>
            <a:endParaRPr lang="fr-CH" sz="2400" dirty="0"/>
          </a:p>
          <a:p>
            <a:r>
              <a:rPr lang="fr-CH" sz="2400" dirty="0"/>
              <a:t>la télégestion et la </a:t>
            </a:r>
            <a:r>
              <a:rPr lang="fr-CH" sz="2400" dirty="0" smtClean="0"/>
              <a:t>domotique</a:t>
            </a:r>
            <a:endParaRPr lang="fr-CH" sz="2400" dirty="0"/>
          </a:p>
          <a:p>
            <a:r>
              <a:rPr lang="fr-CH" sz="2400" dirty="0"/>
              <a:t>la </a:t>
            </a:r>
            <a:r>
              <a:rPr lang="fr-CH" sz="2400" dirty="0" smtClean="0"/>
              <a:t>télésurveillance</a:t>
            </a:r>
            <a:endParaRPr lang="fr-CH" sz="2400" dirty="0"/>
          </a:p>
          <a:p>
            <a:endParaRPr lang="fr-CH" sz="24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6748-7C0E-4DE1-915E-3849B21F74E9}" type="datetime1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555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Découvrez notre offre Internet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713692"/>
            <a:ext cx="10515600" cy="2001308"/>
          </a:xfrm>
        </p:spPr>
        <p:txBody>
          <a:bodyPr/>
          <a:lstStyle/>
          <a:p>
            <a:r>
              <a:rPr lang="fr-CH" dirty="0" smtClean="0"/>
              <a:t>Allegro</a:t>
            </a:r>
          </a:p>
          <a:p>
            <a:r>
              <a:rPr lang="fr-CH" dirty="0" smtClean="0"/>
              <a:t>Presto</a:t>
            </a:r>
          </a:p>
          <a:p>
            <a:r>
              <a:rPr lang="fr-CH" dirty="0" smtClean="0"/>
              <a:t>Prestissimo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16" y="1847906"/>
            <a:ext cx="1708568" cy="1708568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8392E-6BF7-4E8D-A1B5-849329CF0842}" type="datetime1">
              <a:rPr lang="fr-CH" smtClean="0"/>
              <a:t>28.01.2016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47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Allegro</a:t>
            </a:r>
            <a:endParaRPr lang="fr-CH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838200" y="2848068"/>
            <a:ext cx="10515600" cy="796085"/>
          </a:xfrm>
        </p:spPr>
        <p:txBody>
          <a:bodyPr/>
          <a:lstStyle/>
          <a:p>
            <a:r>
              <a:rPr lang="fr-CH" dirty="0" smtClean="0"/>
              <a:t>Recommandation d'usage : internet courant, fiable et rapide.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838200" y="1956921"/>
            <a:ext cx="10515600" cy="58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4000" dirty="0" smtClean="0"/>
              <a:t>20 – 2 Mbit/s (*)</a:t>
            </a:r>
          </a:p>
          <a:p>
            <a:endParaRPr lang="fr-CH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838200" y="3910385"/>
            <a:ext cx="10515600" cy="106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6000" dirty="0" smtClean="0"/>
              <a:t>45 CHF/MOIS</a:t>
            </a:r>
            <a:endParaRPr lang="fr-CH" sz="6000" dirty="0"/>
          </a:p>
        </p:txBody>
      </p:sp>
      <p:sp>
        <p:nvSpPr>
          <p:cNvPr id="9" name="Rectangle 8"/>
          <p:cNvSpPr/>
          <p:nvPr/>
        </p:nvSpPr>
        <p:spPr>
          <a:xfrm>
            <a:off x="838200" y="5241643"/>
            <a:ext cx="10793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(*) Le premier chiffre correspond au débit descendant (</a:t>
            </a:r>
            <a:r>
              <a:rPr lang="fr-CH" dirty="0" err="1" smtClean="0"/>
              <a:t>download</a:t>
            </a:r>
            <a:r>
              <a:rPr lang="fr-CH" dirty="0" smtClean="0"/>
              <a:t>) et le second au débit ascendant (</a:t>
            </a:r>
            <a:r>
              <a:rPr lang="fr-CH" dirty="0" err="1" smtClean="0"/>
              <a:t>upload</a:t>
            </a:r>
            <a:r>
              <a:rPr lang="fr-CH" dirty="0" smtClean="0"/>
              <a:t>), en </a:t>
            </a:r>
            <a:r>
              <a:rPr lang="fr-CH" dirty="0" err="1" smtClean="0"/>
              <a:t>MégaBits</a:t>
            </a:r>
            <a:r>
              <a:rPr lang="fr-CH" dirty="0" smtClean="0"/>
              <a:t> par seconde.</a:t>
            </a:r>
            <a:endParaRPr lang="fr-CH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3822-9276-40A7-B325-5B67382FBE3C}" type="datetime1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787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Presto</a:t>
            </a:r>
            <a:endParaRPr lang="fr-CH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838200" y="2848068"/>
            <a:ext cx="10515600" cy="796085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Recommandation d'usage </a:t>
            </a:r>
            <a:r>
              <a:rPr lang="fr-CH" dirty="0"/>
              <a:t>: besoins en téléchargements (films, photos, ...) importants, jeux en ligne occasionnels</a:t>
            </a:r>
            <a:endParaRPr lang="fr-CH" dirty="0" smtClean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838200" y="1956921"/>
            <a:ext cx="10515600" cy="58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4000" dirty="0" smtClean="0"/>
              <a:t>50 – 5 Mbit/s (*)</a:t>
            </a:r>
          </a:p>
          <a:p>
            <a:endParaRPr lang="fr-CH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838200" y="3910385"/>
            <a:ext cx="10515600" cy="106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6000" dirty="0" smtClean="0"/>
              <a:t>75 CHF/MOIS</a:t>
            </a:r>
            <a:endParaRPr lang="fr-CH" sz="6000" dirty="0"/>
          </a:p>
        </p:txBody>
      </p:sp>
      <p:sp>
        <p:nvSpPr>
          <p:cNvPr id="13" name="Rectangle 12"/>
          <p:cNvSpPr/>
          <p:nvPr/>
        </p:nvSpPr>
        <p:spPr>
          <a:xfrm>
            <a:off x="838200" y="5241643"/>
            <a:ext cx="10793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(*) Le premier chiffre correspond au débit descendant (</a:t>
            </a:r>
            <a:r>
              <a:rPr lang="fr-CH" dirty="0" err="1" smtClean="0"/>
              <a:t>download</a:t>
            </a:r>
            <a:r>
              <a:rPr lang="fr-CH" dirty="0" smtClean="0"/>
              <a:t>) et le second au débit ascendant (</a:t>
            </a:r>
            <a:r>
              <a:rPr lang="fr-CH" dirty="0" err="1" smtClean="0"/>
              <a:t>upload</a:t>
            </a:r>
            <a:r>
              <a:rPr lang="fr-CH" dirty="0" smtClean="0"/>
              <a:t>), en </a:t>
            </a:r>
            <a:r>
              <a:rPr lang="fr-CH" dirty="0" err="1" smtClean="0"/>
              <a:t>MégaBits</a:t>
            </a:r>
            <a:r>
              <a:rPr lang="fr-CH" dirty="0" smtClean="0"/>
              <a:t> par seconde.</a:t>
            </a:r>
            <a:endParaRPr lang="fr-CH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D803-3226-419A-973D-76A6472BA90D}" type="datetime1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8964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Prestissimo</a:t>
            </a:r>
            <a:endParaRPr lang="fr-CH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838200" y="2848068"/>
            <a:ext cx="10515600" cy="796085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Recommandation d'usage </a:t>
            </a:r>
            <a:r>
              <a:rPr lang="fr-CH" dirty="0"/>
              <a:t>: téléchargements et envois de fichiers conséquents et jeux en ligne fréquents.</a:t>
            </a:r>
            <a:endParaRPr lang="fr-CH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38200" y="1956921"/>
            <a:ext cx="10515600" cy="5845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4000" dirty="0" smtClean="0"/>
              <a:t>100 – 10 Mbit/s (*)</a:t>
            </a:r>
          </a:p>
          <a:p>
            <a:endParaRPr lang="fr-CH" dirty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838200" y="3910385"/>
            <a:ext cx="10515600" cy="106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6000" dirty="0" smtClean="0"/>
              <a:t>99 CHF/MOIS</a:t>
            </a:r>
            <a:endParaRPr lang="fr-CH" sz="6000" dirty="0"/>
          </a:p>
        </p:txBody>
      </p:sp>
      <p:sp>
        <p:nvSpPr>
          <p:cNvPr id="15" name="Rectangle 14"/>
          <p:cNvSpPr/>
          <p:nvPr/>
        </p:nvSpPr>
        <p:spPr>
          <a:xfrm>
            <a:off x="838200" y="5241643"/>
            <a:ext cx="10793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(*) Le premier chiffre correspond au débit descendant (</a:t>
            </a:r>
            <a:r>
              <a:rPr lang="fr-CH" dirty="0" err="1" smtClean="0"/>
              <a:t>download</a:t>
            </a:r>
            <a:r>
              <a:rPr lang="fr-CH" dirty="0" smtClean="0"/>
              <a:t>) et le second au débit ascendant (</a:t>
            </a:r>
            <a:r>
              <a:rPr lang="fr-CH" dirty="0" err="1" smtClean="0"/>
              <a:t>upload</a:t>
            </a:r>
            <a:r>
              <a:rPr lang="fr-CH" dirty="0" smtClean="0"/>
              <a:t>), en </a:t>
            </a:r>
            <a:r>
              <a:rPr lang="fr-CH" dirty="0" err="1" smtClean="0"/>
              <a:t>MégaBits</a:t>
            </a:r>
            <a:r>
              <a:rPr lang="fr-CH" dirty="0" smtClean="0"/>
              <a:t> par seconde.</a:t>
            </a:r>
            <a:endParaRPr lang="fr-CH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1FE9-F14B-4E8E-A80A-E6C300062BD9}" type="datetime1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91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 votre service</a:t>
            </a:r>
            <a:endParaRPr lang="fr-CH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838200" y="2289268"/>
            <a:ext cx="10515600" cy="24435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CH" dirty="0" err="1" smtClean="0"/>
              <a:t>Pilatusstrasse</a:t>
            </a:r>
            <a:r>
              <a:rPr lang="fr-CH" dirty="0" smtClean="0"/>
              <a:t> 12</a:t>
            </a:r>
            <a:endParaRPr lang="fr-CH" dirty="0"/>
          </a:p>
          <a:p>
            <a:pPr marL="0" indent="0" algn="ctr">
              <a:buNone/>
            </a:pPr>
            <a:r>
              <a:rPr lang="fr-CH" dirty="0"/>
              <a:t>8032 </a:t>
            </a:r>
            <a:r>
              <a:rPr lang="fr-CH" dirty="0" smtClean="0"/>
              <a:t>Zurich-</a:t>
            </a:r>
            <a:r>
              <a:rPr lang="fr-CH" dirty="0" err="1" smtClean="0"/>
              <a:t>Hottingen</a:t>
            </a:r>
            <a:endParaRPr lang="fr-CH" dirty="0"/>
          </a:p>
          <a:p>
            <a:pPr marL="0" indent="0" algn="ctr">
              <a:buNone/>
            </a:pPr>
            <a:r>
              <a:rPr lang="fr-CH" dirty="0"/>
              <a:t>info@fastcable.ch</a:t>
            </a:r>
          </a:p>
          <a:p>
            <a:pPr marL="0" indent="0" algn="ctr">
              <a:buNone/>
            </a:pPr>
            <a:r>
              <a:rPr lang="fr-CH" dirty="0"/>
              <a:t>Tél : 0041 44 481 33 11</a:t>
            </a:r>
          </a:p>
          <a:p>
            <a:pPr marL="0" indent="0" algn="ctr">
              <a:buNone/>
            </a:pPr>
            <a:r>
              <a:rPr lang="fr-CH" dirty="0"/>
              <a:t>Fax : 0041 44 481 33 12</a:t>
            </a:r>
          </a:p>
          <a:p>
            <a:pPr marL="0" indent="0" algn="ctr">
              <a:buNone/>
            </a:pPr>
            <a:endParaRPr lang="fr-CH" dirty="0" smtClean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681C2-8DF4-41E9-BCA7-E982A887646F}" type="datetime1">
              <a:rPr lang="fr-CH" smtClean="0"/>
              <a:t>28.01.2016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http://www.fastcable.ch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7BD2-7EA1-4F02-BDE9-D47C2DD35B6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087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262</Words>
  <Application>Microsoft Office PowerPoint</Application>
  <PresentationFormat>Personnalisé</PresentationFormat>
  <Paragraphs>58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Vos besoins Internet</vt:lpstr>
      <vt:lpstr>Découvrez notre offre Internet</vt:lpstr>
      <vt:lpstr>Allegro</vt:lpstr>
      <vt:lpstr>Presto</vt:lpstr>
      <vt:lpstr>Prestissimo</vt:lpstr>
      <vt:lpstr>A votre service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FASTCABLE</dc:title>
  <dc:creator>Groupe auteurs ICA</dc:creator>
  <cp:revision>18</cp:revision>
  <cp:lastPrinted>2015-11-28T09:24:09Z</cp:lastPrinted>
  <dcterms:created xsi:type="dcterms:W3CDTF">2015-11-27T18:21:57Z</dcterms:created>
  <dcterms:modified xsi:type="dcterms:W3CDTF">2016-01-28T14:09:19Z</dcterms:modified>
</cp:coreProperties>
</file>