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2" r:id="rId5"/>
    <p:sldId id="260" r:id="rId6"/>
  </p:sldIdLst>
  <p:sldSz cx="12192000" cy="6858000"/>
  <p:notesSz cx="9945688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00"/>
  </p:normalViewPr>
  <p:slideViewPr>
    <p:cSldViewPr snapToGrid="0">
      <p:cViewPr varScale="1">
        <p:scale>
          <a:sx n="77" d="100"/>
          <a:sy n="77" d="100"/>
        </p:scale>
        <p:origin x="883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'[Graphique pour Présentation.xlsx]Feuil1'!$B$1</c:f>
              <c:strCache>
                <c:ptCount val="1"/>
                <c:pt idx="0">
                  <c:v>Altitude</c:v>
                </c:pt>
              </c:strCache>
            </c:strRef>
          </c:tx>
          <c:spPr>
            <a:solidFill>
              <a:schemeClr val="bg1">
                <a:alpha val="92000"/>
              </a:schemeClr>
            </a:solidFill>
            <a:ln w="6350">
              <a:solidFill>
                <a:schemeClr val="bg1"/>
              </a:solidFill>
            </a:ln>
            <a:effectLst>
              <a:softEdge rad="0"/>
            </a:effectLst>
          </c:spPr>
          <c:cat>
            <c:numRef>
              <c:f>'[Graphique pour Présentation.xlsx]Feuil1'!$A$2:$A$14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cat>
          <c:val>
            <c:numRef>
              <c:f>'[Graphique pour Présentation.xlsx]Feuil1'!$B$2:$B$14</c:f>
              <c:numCache>
                <c:formatCode>General</c:formatCode>
                <c:ptCount val="13"/>
                <c:pt idx="0">
                  <c:v>1120</c:v>
                </c:pt>
                <c:pt idx="1">
                  <c:v>1200</c:v>
                </c:pt>
                <c:pt idx="2">
                  <c:v>1400</c:v>
                </c:pt>
                <c:pt idx="3">
                  <c:v>1450</c:v>
                </c:pt>
                <c:pt idx="4">
                  <c:v>1600</c:v>
                </c:pt>
                <c:pt idx="5">
                  <c:v>2000</c:v>
                </c:pt>
                <c:pt idx="6">
                  <c:v>1600</c:v>
                </c:pt>
                <c:pt idx="7">
                  <c:v>1430</c:v>
                </c:pt>
                <c:pt idx="8">
                  <c:v>1380</c:v>
                </c:pt>
                <c:pt idx="9">
                  <c:v>1300</c:v>
                </c:pt>
                <c:pt idx="10">
                  <c:v>1190</c:v>
                </c:pt>
                <c:pt idx="11">
                  <c:v>1150</c:v>
                </c:pt>
                <c:pt idx="12">
                  <c:v>1120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397336"/>
        <c:axId val="218145032"/>
      </c:areaChart>
      <c:catAx>
        <c:axId val="227397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8145032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18145032"/>
        <c:scaling>
          <c:orientation val="minMax"/>
          <c:max val="2200"/>
          <c:min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27397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tx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/>
      </a:solidFill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olidFill>
        <a:schemeClr val="lt1"/>
      </a:solid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FA848-7479-4FA0-A7CD-09D626EAC148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91749-B93E-42FB-9F41-7B66670B3188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6905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4F933-2B41-49DC-A73F-7B6A02A942B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86050" y="514350"/>
            <a:ext cx="4573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4569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BF695-9797-428F-92F2-5927DC68CA7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794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4F650-4C26-4408-8159-204296C7D66B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0047562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D81EF-02BB-46E5-ADD8-6C0A261F407F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2406216"/>
      </p:ext>
    </p:extLst>
  </p:cSld>
  <p:clrMapOvr>
    <a:masterClrMapping/>
  </p:clrMapOvr>
  <p:transition spd="slow" advClick="0" advTm="5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4F09-C4D5-47EF-9A93-FDB3CBAFF352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3552133"/>
      </p:ext>
    </p:extLst>
  </p:cSld>
  <p:clrMapOvr>
    <a:masterClrMapping/>
  </p:clrMapOvr>
  <p:transition spd="slow" advClick="0" advTm="5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3E52C-1DDF-471F-98A1-67729336223B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3276537"/>
      </p:ext>
    </p:extLst>
  </p:cSld>
  <p:clrMapOvr>
    <a:masterClrMapping/>
  </p:clrMapOvr>
  <p:transition spd="slow" advClick="0" advTm="500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6C34-5377-4719-B1A9-11EEB49AA46D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3580238"/>
      </p:ext>
    </p:extLst>
  </p:cSld>
  <p:clrMapOvr>
    <a:masterClrMapping/>
  </p:clrMapOvr>
  <p:transition spd="slow" advClick="0" advTm="5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B0CE-62C5-44AF-802A-45D6FC27CF6B}" type="datetime1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8496089"/>
      </p:ext>
    </p:extLst>
  </p:cSld>
  <p:clrMapOvr>
    <a:masterClrMapping/>
  </p:clrMapOvr>
  <p:transition spd="slow" advClick="0" advTm="5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5C49-BBB5-4289-8252-7F4B5D57ED5C}" type="datetime1">
              <a:rPr lang="fr-CH" smtClean="0"/>
              <a:t>16.01.2017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9938678"/>
      </p:ext>
    </p:extLst>
  </p:cSld>
  <p:clrMapOvr>
    <a:masterClrMapping/>
  </p:clrMapOvr>
  <p:transition spd="slow" advClick="0" advTm="5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FB63E-8B70-4DB4-B9F4-5601B4FD012D}" type="datetime1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6150224"/>
      </p:ext>
    </p:extLst>
  </p:cSld>
  <p:clrMapOvr>
    <a:masterClrMapping/>
  </p:clrMapOvr>
  <p:transition spd="slow" advClick="0" advTm="5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9810E-03CB-4A01-B5C4-9E0963122DE7}" type="datetime1">
              <a:rPr lang="fr-CH" smtClean="0"/>
              <a:t>16.01.2017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9937854"/>
      </p:ext>
    </p:extLst>
  </p:cSld>
  <p:clrMapOvr>
    <a:masterClrMapping/>
  </p:clrMapOvr>
  <p:transition spd="slow" advClick="0" advTm="5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F80A-CC08-4415-9243-9B02DAB1DA8A}" type="datetime1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1265573"/>
      </p:ext>
    </p:extLst>
  </p:cSld>
  <p:clrMapOvr>
    <a:masterClrMapping/>
  </p:clrMapOvr>
  <p:transition spd="slow" advClick="0" advTm="5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5AA2-736E-4DFC-9F6E-CDADE24B8EB0}" type="datetime1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6021714"/>
      </p:ext>
    </p:extLst>
  </p:cSld>
  <p:clrMapOvr>
    <a:masterClrMapping/>
  </p:clrMapOvr>
  <p:transition spd="slow" advClick="0" advTm="5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516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3033" y="1817236"/>
            <a:ext cx="10515600" cy="3803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21422" y="56684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689EF-5C46-477A-88FF-7FD453A76E97}" type="datetime1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21822" y="56684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93822" y="56684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832" y="0"/>
            <a:ext cx="2302167" cy="7046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3085"/>
            <a:ext cx="12192000" cy="77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8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cover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11"/>
          <a:stretch/>
        </p:blipFill>
        <p:spPr>
          <a:xfrm>
            <a:off x="2806085" y="268447"/>
            <a:ext cx="6546273" cy="5951989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Découvrir 2002.CH</a:t>
            </a:r>
            <a:endParaRPr lang="fr-CH" dirty="0"/>
          </a:p>
        </p:txBody>
      </p:sp>
      <p:sp>
        <p:nvSpPr>
          <p:cNvPr id="5" name="ZoneTexte 4"/>
          <p:cNvSpPr txBox="1"/>
          <p:nvPr/>
        </p:nvSpPr>
        <p:spPr>
          <a:xfrm>
            <a:off x="3632433" y="3691156"/>
            <a:ext cx="5016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PANORAMA EXCEPTIONNEL</a:t>
            </a:r>
            <a:endParaRPr lang="fr-CH" sz="3200" dirty="0"/>
          </a:p>
        </p:txBody>
      </p:sp>
    </p:spTree>
    <p:extLst>
      <p:ext uri="{BB962C8B-B14F-4D97-AF65-F5344CB8AC3E}">
        <p14:creationId xmlns:p14="http://schemas.microsoft.com/office/powerpoint/2010/main" val="3027111769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Randonnées proposées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dirty="0"/>
              <a:t>Sentiers</a:t>
            </a:r>
          </a:p>
          <a:p>
            <a:pPr lvl="1"/>
            <a:r>
              <a:rPr lang="fr-CH" dirty="0"/>
              <a:t>Panoramique</a:t>
            </a:r>
          </a:p>
          <a:p>
            <a:pPr lvl="1"/>
            <a:r>
              <a:rPr lang="fr-CH" dirty="0"/>
              <a:t>Botanique</a:t>
            </a:r>
          </a:p>
          <a:p>
            <a:pPr lvl="0"/>
            <a:r>
              <a:rPr lang="fr-CH" dirty="0"/>
              <a:t>Tour des </a:t>
            </a:r>
            <a:r>
              <a:rPr lang="fr-CH" dirty="0" err="1" smtClean="0"/>
              <a:t>Vanils</a:t>
            </a:r>
            <a:endParaRPr lang="fr-CH" dirty="0"/>
          </a:p>
          <a:p>
            <a:pPr lvl="0"/>
            <a:r>
              <a:rPr lang="fr-CH" dirty="0"/>
              <a:t>Tour </a:t>
            </a:r>
            <a:r>
              <a:rPr lang="fr-CH" dirty="0" smtClean="0"/>
              <a:t>du Moléson</a:t>
            </a:r>
            <a:endParaRPr lang="fr-CH" dirty="0"/>
          </a:p>
          <a:p>
            <a:pPr lvl="0"/>
            <a:r>
              <a:rPr lang="fr-CH" dirty="0"/>
              <a:t>Visite de </a:t>
            </a:r>
            <a:r>
              <a:rPr lang="fr-CH" dirty="0" smtClean="0"/>
              <a:t>fromagerie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FEA4-921F-4473-B359-E24AFBAA28B0}" type="datetime1">
              <a:rPr lang="fr-CH" smtClean="0"/>
              <a:t>16.01.2017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Nom Prénom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1</a:t>
            </a:fld>
            <a:endParaRPr lang="fr-CH" dirty="0"/>
          </a:p>
        </p:txBody>
      </p:sp>
      <p:grpSp>
        <p:nvGrpSpPr>
          <p:cNvPr id="9" name="Groupe 8"/>
          <p:cNvGrpSpPr/>
          <p:nvPr/>
        </p:nvGrpSpPr>
        <p:grpSpPr>
          <a:xfrm>
            <a:off x="5780014" y="1543575"/>
            <a:ext cx="2894203" cy="3531765"/>
            <a:chOff x="5780014" y="1543575"/>
            <a:chExt cx="2894203" cy="3531765"/>
          </a:xfrm>
        </p:grpSpPr>
        <p:sp>
          <p:nvSpPr>
            <p:cNvPr id="7" name="Émoticône 6"/>
            <p:cNvSpPr/>
            <p:nvPr/>
          </p:nvSpPr>
          <p:spPr>
            <a:xfrm>
              <a:off x="5780014" y="3649211"/>
              <a:ext cx="1384184" cy="1426129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" name="Pensées 7"/>
            <p:cNvSpPr/>
            <p:nvPr/>
          </p:nvSpPr>
          <p:spPr>
            <a:xfrm>
              <a:off x="6585358" y="1543575"/>
              <a:ext cx="2088859" cy="1635853"/>
            </a:xfrm>
            <a:prstGeom prst="cloudCallout">
              <a:avLst>
                <a:gd name="adj1" fmla="val -35291"/>
                <a:gd name="adj2" fmla="val 8198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2935485974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 sentier panoramique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CH" dirty="0"/>
              <a:t>Départ du sommet du Moléson</a:t>
            </a:r>
          </a:p>
          <a:p>
            <a:pPr lvl="0"/>
            <a:r>
              <a:rPr lang="fr-CH" dirty="0"/>
              <a:t>Accessible soit à pied, soit par les remontées mécaniques</a:t>
            </a:r>
          </a:p>
          <a:p>
            <a:pPr lvl="0"/>
            <a:r>
              <a:rPr lang="fr-CH" dirty="0"/>
              <a:t>Panorama de premier ordre</a:t>
            </a:r>
          </a:p>
          <a:p>
            <a:pPr lvl="1"/>
            <a:r>
              <a:rPr lang="fr-CH" dirty="0" smtClean="0"/>
              <a:t>Mont-Blanc</a:t>
            </a:r>
            <a:endParaRPr lang="fr-CH" dirty="0"/>
          </a:p>
          <a:p>
            <a:pPr lvl="1"/>
            <a:r>
              <a:rPr lang="fr-CH" dirty="0"/>
              <a:t>Jura </a:t>
            </a:r>
          </a:p>
          <a:p>
            <a:pPr lvl="1"/>
            <a:r>
              <a:rPr lang="fr-CH" dirty="0"/>
              <a:t>Lac Léman</a:t>
            </a:r>
          </a:p>
          <a:p>
            <a:pPr lvl="0"/>
            <a:r>
              <a:rPr lang="fr-CH" dirty="0"/>
              <a:t>Cabane du Moléson : spécialités </a:t>
            </a:r>
            <a:r>
              <a:rPr lang="fr-CH" dirty="0" err="1"/>
              <a:t>gruériennes</a:t>
            </a:r>
            <a:endParaRPr lang="fr-CH" dirty="0"/>
          </a:p>
          <a:p>
            <a:pPr lvl="0"/>
            <a:r>
              <a:rPr lang="fr-CH" dirty="0"/>
              <a:t>Arrivée : Moléson-Village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74" y="1837189"/>
            <a:ext cx="5607777" cy="3734067"/>
          </a:xfr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B5D4-FEFE-463A-9797-765BBCBBE12C}" type="datetime1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0409720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 sentier botanique</a:t>
            </a:r>
            <a:endParaRPr lang="fr-CH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une multitude d’étiquettes disposées par des bénévoles</a:t>
            </a:r>
          </a:p>
          <a:p>
            <a:r>
              <a:rPr lang="fr-CH" dirty="0"/>
              <a:t>départ : Plan-Francey (</a:t>
            </a:r>
            <a:r>
              <a:rPr lang="fr-CH" dirty="0" smtClean="0"/>
              <a:t>1 550 </a:t>
            </a:r>
            <a:r>
              <a:rPr lang="fr-CH" dirty="0"/>
              <a:t>m), lieu accessible soit à pied, soit en funiculaire</a:t>
            </a:r>
          </a:p>
          <a:p>
            <a:r>
              <a:rPr lang="fr-CH" dirty="0"/>
              <a:t>traversée alternant combes et pierriers au pied de la face Est du </a:t>
            </a:r>
            <a:r>
              <a:rPr lang="fr-CH" dirty="0" smtClean="0"/>
              <a:t>Moléson </a:t>
            </a:r>
            <a:endParaRPr lang="fr-CH" dirty="0"/>
          </a:p>
          <a:p>
            <a:r>
              <a:rPr lang="fr-CH" dirty="0"/>
              <a:t>passe à proximité du chalet de Gros-</a:t>
            </a:r>
            <a:r>
              <a:rPr lang="fr-CH" dirty="0" err="1"/>
              <a:t>Moléson</a:t>
            </a:r>
            <a:r>
              <a:rPr lang="fr-CH" dirty="0"/>
              <a:t> </a:t>
            </a:r>
          </a:p>
          <a:p>
            <a:r>
              <a:rPr lang="fr-CH" dirty="0"/>
              <a:t>s’engouffre dans le vallon de l’</a:t>
            </a:r>
            <a:r>
              <a:rPr lang="fr-CH" dirty="0" err="1"/>
              <a:t>Albeuve</a:t>
            </a:r>
            <a:r>
              <a:rPr lang="fr-CH" dirty="0"/>
              <a:t> pour rallier </a:t>
            </a:r>
            <a:r>
              <a:rPr lang="fr-CH" dirty="0" err="1"/>
              <a:t>Moléson</a:t>
            </a:r>
            <a:r>
              <a:rPr lang="fr-CH" dirty="0"/>
              <a:t>-Village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B0CE-62C5-44AF-802A-45D6FC27CF6B}" type="datetime1">
              <a:rPr lang="fr-CH" smtClean="0"/>
              <a:t>16.01.2017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2762682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Tour du Moléson</a:t>
            </a:r>
            <a:endParaRPr lang="fr-CH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83977047"/>
              </p:ext>
            </p:extLst>
          </p:nvPr>
        </p:nvGraphicFramePr>
        <p:xfrm>
          <a:off x="838200" y="1499838"/>
          <a:ext cx="10133901" cy="3938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372F-2802-48D6-A111-701C4BEC7661}" type="datetime1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Nom Prénom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3849620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122</Words>
  <Application>Microsoft Office PowerPoint</Application>
  <PresentationFormat>Grand écran</PresentationFormat>
  <Paragraphs>37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Thème Office</vt:lpstr>
      <vt:lpstr>Découvrir 2002.CH</vt:lpstr>
      <vt:lpstr>Randonnées proposées</vt:lpstr>
      <vt:lpstr>Le sentier panoramique</vt:lpstr>
      <vt:lpstr>Le sentier botanique</vt:lpstr>
      <vt:lpstr>Tour du Moléson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Découvrir le Motélon</dc:title>
  <dc:subject/>
  <dc:creator>ICA</dc:creator>
  <cp:keywords/>
  <dc:description/>
  <cp:lastModifiedBy>Christian Pernet</cp:lastModifiedBy>
  <cp:revision>23</cp:revision>
  <cp:lastPrinted>2017-01-03T09:50:40Z</cp:lastPrinted>
  <dcterms:created xsi:type="dcterms:W3CDTF">2016-09-24T18:54:25Z</dcterms:created>
  <dcterms:modified xsi:type="dcterms:W3CDTF">2017-01-16T11:08:01Z</dcterms:modified>
  <cp:category/>
</cp:coreProperties>
</file>