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9" r:id="rId4"/>
    <p:sldId id="258" r:id="rId5"/>
  </p:sldIdLst>
  <p:sldSz cx="9144000" cy="6858000" type="screen4x3"/>
  <p:notesSz cx="6669088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123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37413-DBFD-480B-A7CD-EC2ACFA2E51E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205F4-F095-49B5-92C7-1B9378738B8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18437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131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9849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4165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0326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25836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1754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7887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3215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1854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7993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4171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056E0-609F-4F11-821E-7C9BFE51AFCD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2880-058D-42D5-B32A-956CACB2E754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Pentagone 7"/>
          <p:cNvSpPr/>
          <p:nvPr userDrawn="1"/>
        </p:nvSpPr>
        <p:spPr>
          <a:xfrm rot="18968516">
            <a:off x="7456962" y="157672"/>
            <a:ext cx="1917746" cy="11169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" kern="1200" dirty="0" smtClean="0">
                <a:solidFill>
                  <a:schemeClr val="lt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Manaslu Educational Cooperative Society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8878"/>
            <a:ext cx="2424112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42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MECS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Manaslu Educational Cooperative Society</a:t>
            </a:r>
          </a:p>
        </p:txBody>
      </p:sp>
    </p:spTree>
    <p:extLst>
      <p:ext uri="{BB962C8B-B14F-4D97-AF65-F5344CB8AC3E}">
        <p14:creationId xmlns:p14="http://schemas.microsoft.com/office/powerpoint/2010/main" val="402261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Association MECS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fr-CH" b="1" dirty="0"/>
              <a:t>association humanitaire </a:t>
            </a:r>
            <a:r>
              <a:rPr lang="fr-CH" dirty="0"/>
              <a:t>créée en 2013 au Népal par :</a:t>
            </a:r>
          </a:p>
          <a:p>
            <a:pPr lvl="1"/>
            <a:r>
              <a:rPr lang="fr-CH" dirty="0" err="1"/>
              <a:t>Dhane</a:t>
            </a:r>
            <a:r>
              <a:rPr lang="fr-CH" dirty="0"/>
              <a:t> GURUNG, </a:t>
            </a:r>
          </a:p>
          <a:p>
            <a:pPr lvl="1"/>
            <a:r>
              <a:rPr lang="fr-CH" dirty="0"/>
              <a:t>Agnès BRIAND (France) </a:t>
            </a:r>
          </a:p>
          <a:p>
            <a:pPr lvl="1"/>
            <a:r>
              <a:rPr lang="fr-CH" dirty="0"/>
              <a:t>Catherine BARRAS (Suisse)</a:t>
            </a:r>
          </a:p>
          <a:p>
            <a:r>
              <a:rPr lang="fr-CH" b="1" dirty="0"/>
              <a:t>but principal </a:t>
            </a:r>
            <a:r>
              <a:rPr lang="fr-CH" dirty="0"/>
              <a:t>: aider l’école de </a:t>
            </a:r>
            <a:r>
              <a:rPr lang="fr-CH" dirty="0" err="1"/>
              <a:t>Gumda</a:t>
            </a:r>
            <a:r>
              <a:rPr lang="fr-CH" dirty="0"/>
              <a:t> en payant, pour commencer, le salaire de deux professeurs habitant </a:t>
            </a:r>
            <a:r>
              <a:rPr lang="fr-CH" dirty="0" err="1"/>
              <a:t>Gumda</a:t>
            </a:r>
            <a:r>
              <a:rPr lang="fr-CH" dirty="0"/>
              <a:t>-Village</a:t>
            </a:r>
          </a:p>
          <a:p>
            <a:r>
              <a:rPr lang="fr-CH" b="1" dirty="0"/>
              <a:t>perspectives</a:t>
            </a:r>
            <a:r>
              <a:rPr lang="fr-CH" dirty="0"/>
              <a:t> : </a:t>
            </a:r>
          </a:p>
          <a:p>
            <a:pPr lvl="1"/>
            <a:r>
              <a:rPr lang="fr-CH" dirty="0"/>
              <a:t>payer d’autres professeurs</a:t>
            </a:r>
          </a:p>
          <a:p>
            <a:r>
              <a:rPr lang="fr-CH" dirty="0"/>
              <a:t>les instituteurs, natifs et résidents de </a:t>
            </a:r>
            <a:r>
              <a:rPr lang="fr-CH" dirty="0" err="1"/>
              <a:t>Gumda</a:t>
            </a:r>
            <a:r>
              <a:rPr lang="fr-CH" dirty="0"/>
              <a:t>, enseignent la langue népalaise et la santé aux élèves des classes 1 à 8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42286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L’équipe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Président : </a:t>
            </a:r>
            <a:r>
              <a:rPr lang="fr-CH" dirty="0" err="1"/>
              <a:t>Dhane</a:t>
            </a:r>
            <a:r>
              <a:rPr lang="fr-CH" dirty="0"/>
              <a:t> </a:t>
            </a:r>
            <a:r>
              <a:rPr lang="fr-CH" dirty="0" err="1"/>
              <a:t>Bahadur</a:t>
            </a:r>
            <a:r>
              <a:rPr lang="fr-CH" dirty="0"/>
              <a:t> Gurung</a:t>
            </a:r>
          </a:p>
          <a:p>
            <a:r>
              <a:rPr lang="fr-CH" dirty="0" smtClean="0"/>
              <a:t>Vice-Président </a:t>
            </a:r>
            <a:r>
              <a:rPr lang="fr-CH" dirty="0"/>
              <a:t>: Suresh </a:t>
            </a:r>
            <a:r>
              <a:rPr lang="fr-CH" dirty="0" smtClean="0"/>
              <a:t>Gurung</a:t>
            </a:r>
            <a:endParaRPr lang="fr-CH" dirty="0"/>
          </a:p>
          <a:p>
            <a:r>
              <a:rPr lang="fr-CH" dirty="0"/>
              <a:t>Trésorier : </a:t>
            </a:r>
            <a:r>
              <a:rPr lang="fr-CH" dirty="0" err="1"/>
              <a:t>Kanchha</a:t>
            </a:r>
            <a:r>
              <a:rPr lang="fr-CH" dirty="0"/>
              <a:t> (</a:t>
            </a:r>
            <a:r>
              <a:rPr lang="fr-CH" dirty="0" err="1"/>
              <a:t>Sujan</a:t>
            </a:r>
            <a:r>
              <a:rPr lang="fr-CH" dirty="0"/>
              <a:t>) Gurung</a:t>
            </a:r>
          </a:p>
          <a:p>
            <a:r>
              <a:rPr lang="fr-CH" dirty="0" smtClean="0"/>
              <a:t>Secrétaire : </a:t>
            </a:r>
            <a:r>
              <a:rPr lang="fr-CH" dirty="0"/>
              <a:t>Amos Gurung</a:t>
            </a:r>
          </a:p>
          <a:p>
            <a:r>
              <a:rPr lang="fr-CH" dirty="0" smtClean="0"/>
              <a:t>Secrétaire général : </a:t>
            </a:r>
            <a:r>
              <a:rPr lang="fr-CH" dirty="0" err="1"/>
              <a:t>Dil</a:t>
            </a:r>
            <a:r>
              <a:rPr lang="fr-CH" dirty="0"/>
              <a:t> </a:t>
            </a:r>
            <a:r>
              <a:rPr lang="fr-CH" dirty="0" err="1"/>
              <a:t>Bahadur</a:t>
            </a:r>
            <a:r>
              <a:rPr lang="fr-CH" dirty="0"/>
              <a:t> Gurung</a:t>
            </a:r>
          </a:p>
          <a:p>
            <a:r>
              <a:rPr lang="fr-CH" dirty="0" smtClean="0"/>
              <a:t>Membre : </a:t>
            </a:r>
            <a:r>
              <a:rPr lang="fr-CH" dirty="0" err="1"/>
              <a:t>Pun</a:t>
            </a:r>
            <a:r>
              <a:rPr lang="fr-CH" dirty="0"/>
              <a:t> </a:t>
            </a:r>
            <a:r>
              <a:rPr lang="fr-CH" dirty="0" smtClean="0"/>
              <a:t>Maya </a:t>
            </a:r>
            <a:r>
              <a:rPr lang="fr-CH" dirty="0"/>
              <a:t>Gurung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385634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Gumda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H" dirty="0" smtClean="0"/>
              <a:t>petit </a:t>
            </a:r>
            <a:r>
              <a:rPr lang="fr-CH" dirty="0"/>
              <a:t>village dans les collines </a:t>
            </a:r>
            <a:r>
              <a:rPr lang="fr-CH" dirty="0" smtClean="0"/>
              <a:t>népalaises</a:t>
            </a:r>
          </a:p>
          <a:p>
            <a:r>
              <a:rPr lang="fr-CH" dirty="0" smtClean="0"/>
              <a:t>situé </a:t>
            </a:r>
            <a:r>
              <a:rPr lang="fr-CH" dirty="0"/>
              <a:t>au nord-ouest de </a:t>
            </a:r>
            <a:r>
              <a:rPr lang="fr-CH" dirty="0" smtClean="0"/>
              <a:t>Katmandou</a:t>
            </a:r>
          </a:p>
          <a:p>
            <a:r>
              <a:rPr lang="fr-CH" dirty="0" smtClean="0"/>
              <a:t>village subdivisé </a:t>
            </a:r>
            <a:r>
              <a:rPr lang="fr-CH" dirty="0"/>
              <a:t>en trois petits villages groupés entre les </a:t>
            </a:r>
            <a:r>
              <a:rPr lang="fr-CH" dirty="0" smtClean="0"/>
              <a:t>chaînes </a:t>
            </a:r>
            <a:r>
              <a:rPr lang="fr-CH" dirty="0"/>
              <a:t>des </a:t>
            </a:r>
            <a:r>
              <a:rPr lang="fr-CH" dirty="0" err="1"/>
              <a:t>Ganesh</a:t>
            </a:r>
            <a:r>
              <a:rPr lang="fr-CH" dirty="0"/>
              <a:t> </a:t>
            </a:r>
            <a:r>
              <a:rPr lang="fr-CH" dirty="0" err="1" smtClean="0"/>
              <a:t>Himal</a:t>
            </a:r>
            <a:r>
              <a:rPr lang="fr-CH" dirty="0" smtClean="0"/>
              <a:t> </a:t>
            </a:r>
            <a:r>
              <a:rPr lang="fr-CH" dirty="0"/>
              <a:t>et Buddha </a:t>
            </a:r>
            <a:r>
              <a:rPr lang="fr-CH" dirty="0" err="1" smtClean="0"/>
              <a:t>Himal</a:t>
            </a:r>
            <a:endParaRPr lang="fr-CH" dirty="0" smtClean="0"/>
          </a:p>
          <a:p>
            <a:r>
              <a:rPr lang="fr-CH" dirty="0" smtClean="0"/>
              <a:t>environ </a:t>
            </a:r>
            <a:r>
              <a:rPr lang="fr-CH" dirty="0"/>
              <a:t>900 </a:t>
            </a:r>
            <a:r>
              <a:rPr lang="fr-CH" dirty="0" smtClean="0"/>
              <a:t>habitants</a:t>
            </a:r>
          </a:p>
          <a:p>
            <a:r>
              <a:rPr lang="fr-CH" b="1" dirty="0"/>
              <a:t>r</a:t>
            </a:r>
            <a:r>
              <a:rPr lang="fr-CH" b="1" dirty="0" smtClean="0"/>
              <a:t>essources</a:t>
            </a:r>
            <a:r>
              <a:rPr lang="fr-CH" dirty="0" smtClean="0"/>
              <a:t> :</a:t>
            </a:r>
          </a:p>
          <a:p>
            <a:pPr lvl="1"/>
            <a:r>
              <a:rPr lang="fr-CH" dirty="0" smtClean="0"/>
              <a:t>agriculture</a:t>
            </a:r>
            <a:r>
              <a:rPr lang="fr-CH" dirty="0"/>
              <a:t>, </a:t>
            </a:r>
            <a:r>
              <a:rPr lang="fr-CH" dirty="0" smtClean="0"/>
              <a:t>élevage </a:t>
            </a:r>
            <a:r>
              <a:rPr lang="fr-CH" dirty="0"/>
              <a:t>de vaches, de chèvres, de moutons et </a:t>
            </a:r>
            <a:r>
              <a:rPr lang="fr-CH" dirty="0" smtClean="0"/>
              <a:t>culture </a:t>
            </a:r>
            <a:r>
              <a:rPr lang="fr-CH" dirty="0"/>
              <a:t>du maïs, du blé, du millet, de la pomme de </a:t>
            </a:r>
            <a:r>
              <a:rPr lang="fr-CH" dirty="0" smtClean="0"/>
              <a:t>terre</a:t>
            </a:r>
          </a:p>
          <a:p>
            <a:r>
              <a:rPr lang="fr-CH" dirty="0"/>
              <a:t>l</a:t>
            </a:r>
            <a:r>
              <a:rPr lang="fr-CH" dirty="0" smtClean="0"/>
              <a:t>es </a:t>
            </a:r>
            <a:r>
              <a:rPr lang="fr-CH" dirty="0"/>
              <a:t>ethnies qui habitent le village sont des Gurung et Kami (forgerons</a:t>
            </a:r>
            <a:r>
              <a:rPr lang="fr-CH" dirty="0" smtClean="0"/>
              <a:t>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167741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183</Words>
  <Application>Microsoft Office PowerPoint</Application>
  <PresentationFormat>Affichage à l'écran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MECS</vt:lpstr>
      <vt:lpstr>Association MECS</vt:lpstr>
      <vt:lpstr>L’équipe</vt:lpstr>
      <vt:lpstr>Gumda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MECS</dc:title>
  <dc:creator>ICA</dc:creator>
  <cp:lastModifiedBy>FrancoiseM</cp:lastModifiedBy>
  <cp:revision>9</cp:revision>
  <cp:lastPrinted>2016-12-30T10:39:55Z</cp:lastPrinted>
  <dcterms:created xsi:type="dcterms:W3CDTF">2016-10-03T11:32:15Z</dcterms:created>
  <dcterms:modified xsi:type="dcterms:W3CDTF">2017-01-16T15:04:36Z</dcterms:modified>
</cp:coreProperties>
</file>