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8A249-7D9E-4CE6-AFC8-972AA94F3DF0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8E05A-596F-4D05-8037-3129DCA950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3985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AC4-CEC3-4CA3-8A7D-4B02998ED418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13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331B-8309-4EB2-9705-714F43577021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984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36F6-29CF-46FF-9467-D7768343A0C7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416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405D-1A3E-4C9B-A4EE-8A1B44714822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032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78A-8005-4F04-B5D1-1464117CA6FB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583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BBF9-F873-43EB-AF5E-585F75513A42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754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0F58-A951-4206-A24B-FC9FF0E7AC37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788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9BB8-86AA-431E-96A3-3D0ACEFFEDF9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321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F773-CC7A-4A3E-833F-56DE5EBCA5A8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185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5FC9-F7DD-49D2-A9A7-9A0D3EC60FCF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993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1DFD-01A4-4B42-B6AC-00DADC3D23FF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4171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90338" y="274638"/>
            <a:ext cx="55471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83199"/>
            <a:ext cx="8229600" cy="434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C15B65-0BA8-4E95-8349-B489EBBF979E}" type="datetime8">
              <a:rPr lang="fr-CH" smtClean="0"/>
              <a:pPr/>
              <a:t>16.01.2017 16:03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fr-CH" dirty="0" smtClean="0"/>
              <a:t>Nom Prénom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BF72880-058D-42D5-B32A-956CACB2E754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8" name="Pentagone 7"/>
          <p:cNvSpPr/>
          <p:nvPr userDrawn="1"/>
        </p:nvSpPr>
        <p:spPr>
          <a:xfrm rot="18968516">
            <a:off x="7456962" y="157672"/>
            <a:ext cx="1917746" cy="11169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kern="1200" dirty="0" smtClean="0">
                <a:solidFill>
                  <a:schemeClr val="l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Manaslu Educational Cooperative Society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90338" cy="71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4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MECS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Manaslu Educational Cooperative Society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6632"/>
            <a:ext cx="3947906" cy="23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1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Association MECS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fr-CH" b="1" dirty="0" smtClean="0"/>
              <a:t>association </a:t>
            </a:r>
            <a:r>
              <a:rPr lang="fr-CH" b="1" dirty="0"/>
              <a:t>humanitaire </a:t>
            </a:r>
            <a:r>
              <a:rPr lang="fr-CH" dirty="0"/>
              <a:t>créée en 2013 </a:t>
            </a:r>
            <a:r>
              <a:rPr lang="fr-CH" dirty="0" smtClean="0"/>
              <a:t>au </a:t>
            </a:r>
            <a:r>
              <a:rPr lang="fr-CH" dirty="0"/>
              <a:t>Népal par 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Dhane</a:t>
            </a:r>
            <a:r>
              <a:rPr lang="fr-CH" dirty="0" smtClean="0"/>
              <a:t> </a:t>
            </a:r>
            <a:r>
              <a:rPr lang="fr-CH" dirty="0"/>
              <a:t>GURUNG, </a:t>
            </a:r>
          </a:p>
          <a:p>
            <a:pPr lvl="1"/>
            <a:r>
              <a:rPr lang="fr-CH" dirty="0" smtClean="0"/>
              <a:t>Agnès </a:t>
            </a:r>
            <a:r>
              <a:rPr lang="fr-CH" dirty="0"/>
              <a:t>BRIAND (France) </a:t>
            </a:r>
            <a:endParaRPr lang="fr-CH" dirty="0" smtClean="0"/>
          </a:p>
          <a:p>
            <a:pPr lvl="1"/>
            <a:r>
              <a:rPr lang="fr-CH" dirty="0" smtClean="0"/>
              <a:t>Catherine </a:t>
            </a:r>
            <a:r>
              <a:rPr lang="fr-CH" dirty="0"/>
              <a:t>BARRAS (</a:t>
            </a:r>
            <a:r>
              <a:rPr lang="fr-CH" dirty="0" smtClean="0"/>
              <a:t>Suisse)</a:t>
            </a:r>
          </a:p>
          <a:p>
            <a:r>
              <a:rPr lang="fr-CH" b="1" dirty="0" smtClean="0"/>
              <a:t>but principal </a:t>
            </a:r>
            <a:r>
              <a:rPr lang="fr-CH" dirty="0" smtClean="0"/>
              <a:t>: aider </a:t>
            </a:r>
            <a:r>
              <a:rPr lang="fr-CH" dirty="0"/>
              <a:t>l’école de </a:t>
            </a:r>
            <a:r>
              <a:rPr lang="fr-CH" dirty="0" err="1"/>
              <a:t>Gumda</a:t>
            </a:r>
            <a:r>
              <a:rPr lang="fr-CH" dirty="0"/>
              <a:t> en </a:t>
            </a:r>
            <a:r>
              <a:rPr lang="fr-CH" dirty="0" smtClean="0"/>
              <a:t>payant le </a:t>
            </a:r>
            <a:r>
              <a:rPr lang="fr-CH" dirty="0"/>
              <a:t>salaire de deux professeurs habitant </a:t>
            </a:r>
            <a:r>
              <a:rPr lang="fr-CH" dirty="0" err="1" smtClean="0"/>
              <a:t>Gumda</a:t>
            </a:r>
            <a:r>
              <a:rPr lang="fr-CH" dirty="0" smtClean="0"/>
              <a:t>-Village</a:t>
            </a:r>
            <a:endParaRPr lang="fr-CH" dirty="0"/>
          </a:p>
          <a:p>
            <a:r>
              <a:rPr lang="fr-CH" b="1" dirty="0" smtClean="0"/>
              <a:t>perspectives</a:t>
            </a:r>
            <a:r>
              <a:rPr lang="fr-CH" dirty="0" smtClean="0"/>
              <a:t> : </a:t>
            </a:r>
          </a:p>
          <a:p>
            <a:pPr lvl="1"/>
            <a:r>
              <a:rPr lang="fr-CH" dirty="0"/>
              <a:t>p</a:t>
            </a:r>
            <a:r>
              <a:rPr lang="fr-CH" dirty="0" smtClean="0"/>
              <a:t>ayer d’autres professeurs</a:t>
            </a:r>
            <a:endParaRPr lang="fr-CH" dirty="0"/>
          </a:p>
          <a:p>
            <a:r>
              <a:rPr lang="fr-CH" dirty="0"/>
              <a:t>l</a:t>
            </a:r>
            <a:r>
              <a:rPr lang="fr-CH" dirty="0" smtClean="0"/>
              <a:t>es instituteurs, natifs et résidents de </a:t>
            </a:r>
            <a:r>
              <a:rPr lang="fr-CH" dirty="0" err="1"/>
              <a:t>Gumda</a:t>
            </a:r>
            <a:r>
              <a:rPr lang="fr-CH" dirty="0"/>
              <a:t>, </a:t>
            </a:r>
            <a:r>
              <a:rPr lang="fr-CH" dirty="0" smtClean="0"/>
              <a:t>enseignent </a:t>
            </a:r>
            <a:r>
              <a:rPr lang="fr-CH" dirty="0"/>
              <a:t>la langue népalaise et la santé aux élèves des classes 1 à </a:t>
            </a:r>
            <a:r>
              <a:rPr lang="fr-CH" dirty="0" smtClean="0"/>
              <a:t>8</a:t>
            </a:r>
            <a:endParaRPr lang="fr-CH" dirty="0"/>
          </a:p>
          <a:p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3C17-B3BE-4166-AE46-D41E6C5B40D7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228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Gumda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petit </a:t>
            </a:r>
            <a:r>
              <a:rPr lang="fr-CH" dirty="0"/>
              <a:t>village dans les collines </a:t>
            </a:r>
            <a:r>
              <a:rPr lang="fr-CH" dirty="0" smtClean="0"/>
              <a:t>népalaises</a:t>
            </a:r>
          </a:p>
          <a:p>
            <a:r>
              <a:rPr lang="fr-CH" dirty="0" smtClean="0"/>
              <a:t>situé </a:t>
            </a:r>
            <a:r>
              <a:rPr lang="fr-CH" dirty="0"/>
              <a:t>au nord-ouest de </a:t>
            </a:r>
            <a:r>
              <a:rPr lang="fr-CH" dirty="0" err="1" smtClean="0"/>
              <a:t>Kathmandou</a:t>
            </a:r>
            <a:endParaRPr lang="fr-CH" dirty="0" smtClean="0"/>
          </a:p>
          <a:p>
            <a:r>
              <a:rPr lang="fr-CH" dirty="0" smtClean="0"/>
              <a:t>village subdivisé </a:t>
            </a:r>
            <a:r>
              <a:rPr lang="fr-CH" dirty="0"/>
              <a:t>en trois petits villages groupés entre les </a:t>
            </a:r>
            <a:r>
              <a:rPr lang="fr-CH" dirty="0" smtClean="0"/>
              <a:t>chaînes </a:t>
            </a:r>
            <a:r>
              <a:rPr lang="fr-CH" dirty="0"/>
              <a:t>des </a:t>
            </a:r>
            <a:r>
              <a:rPr lang="fr-CH" dirty="0" err="1"/>
              <a:t>Ganesh</a:t>
            </a:r>
            <a:r>
              <a:rPr lang="fr-CH" dirty="0"/>
              <a:t> </a:t>
            </a:r>
            <a:r>
              <a:rPr lang="fr-CH" dirty="0" err="1"/>
              <a:t>H</a:t>
            </a:r>
            <a:r>
              <a:rPr lang="fr-CH" dirty="0" err="1" smtClean="0"/>
              <a:t>imal</a:t>
            </a:r>
            <a:r>
              <a:rPr lang="fr-CH" dirty="0" smtClean="0"/>
              <a:t> </a:t>
            </a:r>
            <a:r>
              <a:rPr lang="fr-CH" dirty="0"/>
              <a:t>et Buddha </a:t>
            </a:r>
            <a:r>
              <a:rPr lang="fr-CH" dirty="0" err="1" smtClean="0"/>
              <a:t>Himal</a:t>
            </a:r>
            <a:endParaRPr lang="fr-CH" dirty="0" smtClean="0"/>
          </a:p>
          <a:p>
            <a:r>
              <a:rPr lang="fr-CH" dirty="0" smtClean="0"/>
              <a:t>environ </a:t>
            </a:r>
            <a:r>
              <a:rPr lang="fr-CH" dirty="0"/>
              <a:t>900 </a:t>
            </a:r>
            <a:r>
              <a:rPr lang="fr-CH" dirty="0" smtClean="0"/>
              <a:t>habitants</a:t>
            </a:r>
          </a:p>
          <a:p>
            <a:r>
              <a:rPr lang="fr-CH" b="1" dirty="0"/>
              <a:t>r</a:t>
            </a:r>
            <a:r>
              <a:rPr lang="fr-CH" b="1" dirty="0" smtClean="0"/>
              <a:t>essources</a:t>
            </a:r>
            <a:r>
              <a:rPr lang="fr-CH" dirty="0" smtClean="0"/>
              <a:t> :</a:t>
            </a:r>
          </a:p>
          <a:p>
            <a:pPr lvl="1"/>
            <a:r>
              <a:rPr lang="fr-CH" dirty="0" smtClean="0"/>
              <a:t>agriculture</a:t>
            </a:r>
            <a:r>
              <a:rPr lang="fr-CH" dirty="0"/>
              <a:t>, </a:t>
            </a:r>
            <a:r>
              <a:rPr lang="fr-CH" dirty="0" smtClean="0"/>
              <a:t>élevage </a:t>
            </a:r>
            <a:r>
              <a:rPr lang="fr-CH" dirty="0"/>
              <a:t>de vaches, de chèvres, de moutons et </a:t>
            </a:r>
            <a:r>
              <a:rPr lang="fr-CH" dirty="0" smtClean="0"/>
              <a:t>culture </a:t>
            </a:r>
            <a:r>
              <a:rPr lang="fr-CH" dirty="0"/>
              <a:t>du maïs, du blé, du millet, de la pomme de </a:t>
            </a:r>
            <a:r>
              <a:rPr lang="fr-CH" dirty="0" smtClean="0"/>
              <a:t>terre</a:t>
            </a:r>
          </a:p>
          <a:p>
            <a:r>
              <a:rPr lang="fr-CH" dirty="0"/>
              <a:t>l</a:t>
            </a:r>
            <a:r>
              <a:rPr lang="fr-CH" dirty="0" smtClean="0"/>
              <a:t>es </a:t>
            </a:r>
            <a:r>
              <a:rPr lang="fr-CH" dirty="0"/>
              <a:t>ethnies qui habitent le village sont des Gurung et Kami (forgerons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26515-9DCC-42A4-960A-DA21BEBB1244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677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L’équipe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Président : </a:t>
            </a:r>
            <a:r>
              <a:rPr lang="fr-CH" dirty="0" err="1"/>
              <a:t>Dhane</a:t>
            </a:r>
            <a:r>
              <a:rPr lang="fr-CH" dirty="0"/>
              <a:t> </a:t>
            </a:r>
            <a:r>
              <a:rPr lang="fr-CH" dirty="0" err="1"/>
              <a:t>Bahadur</a:t>
            </a:r>
            <a:r>
              <a:rPr lang="fr-CH" dirty="0"/>
              <a:t> Gurung</a:t>
            </a:r>
          </a:p>
          <a:p>
            <a:r>
              <a:rPr lang="fr-CH" dirty="0" smtClean="0"/>
              <a:t>Vice-Président </a:t>
            </a:r>
            <a:r>
              <a:rPr lang="fr-CH" dirty="0"/>
              <a:t>: Suresh </a:t>
            </a:r>
            <a:r>
              <a:rPr lang="fr-CH" dirty="0" smtClean="0"/>
              <a:t>Gurung</a:t>
            </a:r>
            <a:endParaRPr lang="fr-CH" dirty="0"/>
          </a:p>
          <a:p>
            <a:r>
              <a:rPr lang="fr-CH" dirty="0"/>
              <a:t>Trésorier : </a:t>
            </a:r>
            <a:r>
              <a:rPr lang="fr-CH" dirty="0" err="1"/>
              <a:t>Kanchha</a:t>
            </a:r>
            <a:r>
              <a:rPr lang="fr-CH" dirty="0"/>
              <a:t> (</a:t>
            </a:r>
            <a:r>
              <a:rPr lang="fr-CH" dirty="0" err="1"/>
              <a:t>Sujan</a:t>
            </a:r>
            <a:r>
              <a:rPr lang="fr-CH" dirty="0"/>
              <a:t>) Gurung</a:t>
            </a:r>
          </a:p>
          <a:p>
            <a:r>
              <a:rPr lang="fr-CH" dirty="0" smtClean="0"/>
              <a:t>Secrétaire : </a:t>
            </a:r>
            <a:r>
              <a:rPr lang="fr-CH" dirty="0"/>
              <a:t>Amos Gurung</a:t>
            </a:r>
          </a:p>
          <a:p>
            <a:r>
              <a:rPr lang="fr-CH" dirty="0" smtClean="0"/>
              <a:t>Secrétaire général : </a:t>
            </a:r>
            <a:r>
              <a:rPr lang="fr-CH" dirty="0" err="1"/>
              <a:t>Dil</a:t>
            </a:r>
            <a:r>
              <a:rPr lang="fr-CH" dirty="0"/>
              <a:t> </a:t>
            </a:r>
            <a:r>
              <a:rPr lang="fr-CH" dirty="0" err="1"/>
              <a:t>Bahadur</a:t>
            </a:r>
            <a:r>
              <a:rPr lang="fr-CH" dirty="0"/>
              <a:t> Gurung</a:t>
            </a:r>
          </a:p>
          <a:p>
            <a:r>
              <a:rPr lang="fr-CH" dirty="0" smtClean="0"/>
              <a:t>Membre : </a:t>
            </a:r>
            <a:r>
              <a:rPr lang="fr-CH" dirty="0" err="1"/>
              <a:t>Pun</a:t>
            </a:r>
            <a:r>
              <a:rPr lang="fr-CH" dirty="0"/>
              <a:t> </a:t>
            </a:r>
            <a:r>
              <a:rPr lang="fr-CH" dirty="0" smtClean="0"/>
              <a:t>Maya </a:t>
            </a:r>
            <a:r>
              <a:rPr lang="fr-CH" dirty="0"/>
              <a:t>Gurung</a:t>
            </a:r>
          </a:p>
          <a:p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D811-B94C-45CD-B8FB-1A918AD21B6E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56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Projet</a:t>
            </a:r>
            <a:endParaRPr lang="fr-CH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/>
              <a:t>problèmes </a:t>
            </a:r>
            <a:r>
              <a:rPr lang="fr-CH" dirty="0"/>
              <a:t>à résoudre par </a:t>
            </a:r>
            <a:r>
              <a:rPr lang="fr-CH" dirty="0" err="1"/>
              <a:t>Dhané</a:t>
            </a:r>
            <a:r>
              <a:rPr lang="fr-CH" dirty="0"/>
              <a:t> et les amis de l’association:</a:t>
            </a:r>
          </a:p>
          <a:p>
            <a:pPr lvl="1"/>
            <a:r>
              <a:rPr lang="fr-CH" dirty="0" smtClean="0"/>
              <a:t>les </a:t>
            </a:r>
            <a:r>
              <a:rPr lang="fr-CH" dirty="0"/>
              <a:t>autorisations nécessaires</a:t>
            </a:r>
            <a:r>
              <a:rPr lang="fr-CH" dirty="0" smtClean="0"/>
              <a:t>, </a:t>
            </a:r>
          </a:p>
          <a:p>
            <a:pPr lvl="1"/>
            <a:r>
              <a:rPr lang="fr-CH" dirty="0" smtClean="0"/>
              <a:t>le </a:t>
            </a:r>
            <a:r>
              <a:rPr lang="fr-CH" dirty="0"/>
              <a:t>mode de </a:t>
            </a:r>
            <a:r>
              <a:rPr lang="fr-CH" dirty="0" smtClean="0"/>
              <a:t>construction, </a:t>
            </a:r>
          </a:p>
          <a:p>
            <a:pPr lvl="1"/>
            <a:r>
              <a:rPr lang="fr-CH" dirty="0" smtClean="0"/>
              <a:t>problèmes </a:t>
            </a:r>
            <a:r>
              <a:rPr lang="fr-CH" dirty="0"/>
              <a:t>de ravitaillement des matières </a:t>
            </a:r>
            <a:r>
              <a:rPr lang="fr-CH" dirty="0" smtClean="0"/>
              <a:t>premières</a:t>
            </a:r>
          </a:p>
          <a:p>
            <a:pPr>
              <a:lnSpc>
                <a:spcPct val="120000"/>
              </a:lnSpc>
            </a:pPr>
            <a:r>
              <a:rPr lang="fr-CH" dirty="0"/>
              <a:t>r</a:t>
            </a:r>
            <a:r>
              <a:rPr lang="fr-CH" dirty="0" smtClean="0"/>
              <a:t>econstruction du bâtiment </a:t>
            </a:r>
          </a:p>
          <a:p>
            <a:pPr lvl="1"/>
            <a:r>
              <a:rPr lang="fr-CH" dirty="0" smtClean="0"/>
              <a:t>3 </a:t>
            </a:r>
            <a:r>
              <a:rPr lang="fr-CH" dirty="0"/>
              <a:t>salles de classe, </a:t>
            </a:r>
          </a:p>
          <a:p>
            <a:pPr lvl="1"/>
            <a:r>
              <a:rPr lang="fr-CH" dirty="0"/>
              <a:t>sur le plateau où se trouvait l’ancienne école</a:t>
            </a:r>
          </a:p>
          <a:p>
            <a:pPr lvl="1"/>
            <a:r>
              <a:rPr lang="fr-CH" dirty="0" smtClean="0"/>
              <a:t>avis favorable des géologues</a:t>
            </a:r>
          </a:p>
          <a:p>
            <a:pPr lvl="1"/>
            <a:r>
              <a:rPr lang="fr-CH" dirty="0" smtClean="0"/>
              <a:t>réalisation </a:t>
            </a:r>
            <a:r>
              <a:rPr lang="fr-CH" dirty="0"/>
              <a:t>par une équipe spécialisée venue de Katmandou </a:t>
            </a:r>
          </a:p>
          <a:p>
            <a:pPr lvl="1"/>
            <a:r>
              <a:rPr lang="fr-CH" dirty="0"/>
              <a:t>fin des travaux : courant mai</a:t>
            </a:r>
          </a:p>
          <a:p>
            <a:pPr lvl="1"/>
            <a:r>
              <a:rPr lang="fr-CH" dirty="0"/>
              <a:t>plaquette apposée sur le </a:t>
            </a:r>
            <a:r>
              <a:rPr lang="fr-CH" dirty="0" smtClean="0"/>
              <a:t>bâtiment</a:t>
            </a:r>
            <a:r>
              <a:rPr lang="en-US" dirty="0"/>
              <a:t> </a:t>
            </a:r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405D-1A3E-4C9B-A4EE-8A1B44714822}" type="datetime8">
              <a:rPr lang="fr-CH" smtClean="0"/>
              <a:t>16.01.2017 16:03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20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261</Words>
  <Application>Microsoft Office PowerPoint</Application>
  <PresentationFormat>Affichage à l'écran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MECS</vt:lpstr>
      <vt:lpstr>Association MECS</vt:lpstr>
      <vt:lpstr>Gumda</vt:lpstr>
      <vt:lpstr>L’équipe</vt:lpstr>
      <vt:lpstr>Projet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MECS</dc:title>
  <dc:creator>ICA</dc:creator>
  <cp:lastModifiedBy>FrancoiseM</cp:lastModifiedBy>
  <cp:revision>20</cp:revision>
  <dcterms:created xsi:type="dcterms:W3CDTF">2016-10-03T11:32:15Z</dcterms:created>
  <dcterms:modified xsi:type="dcterms:W3CDTF">2017-01-16T15:04:42Z</dcterms:modified>
</cp:coreProperties>
</file>