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0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6EF4B7-12A7-443E-BD71-3DD21DB416F7}" type="datetime1">
              <a:rPr lang="fr-CH" smtClean="0"/>
              <a:t>27.10.2017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EBD5B-17D4-48AE-8456-27EACB04AFA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25812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9F13E-6299-4369-A40C-0E328DD7F4EF}" type="datetime1">
              <a:rPr lang="fr-CH" smtClean="0"/>
              <a:t>27.10.2017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BF33A-1FB1-44B7-B792-8838A7BA76E8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02269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2955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7279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0524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016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5510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1255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4551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464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677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376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98771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2B52B-30CD-43BE-992E-61EE6FB02955}" type="datetimeFigureOut">
              <a:rPr lang="fr-CH" smtClean="0"/>
              <a:t>27.10.2017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E7522-D5D5-400E-B386-326603063DD5}" type="slidenum">
              <a:rPr lang="fr-CH" smtClean="0"/>
              <a:t>‹N°›</a:t>
            </a:fld>
            <a:endParaRPr lang="fr-CH"/>
          </a:p>
        </p:txBody>
      </p:sp>
      <p:sp>
        <p:nvSpPr>
          <p:cNvPr id="7" name="Rectangle 6"/>
          <p:cNvSpPr/>
          <p:nvPr userDrawn="1"/>
        </p:nvSpPr>
        <p:spPr>
          <a:xfrm>
            <a:off x="7678615" y="0"/>
            <a:ext cx="146538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037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I-Chrono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A chacun sa montre connectée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3525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Apple </a:t>
            </a:r>
            <a:r>
              <a:rPr lang="fr-CH" dirty="0"/>
              <a:t>Watch </a:t>
            </a:r>
            <a:r>
              <a:rPr lang="fr-CH" dirty="0" err="1"/>
              <a:t>Series</a:t>
            </a:r>
            <a:r>
              <a:rPr lang="fr-CH" dirty="0"/>
              <a:t> 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De nouveaux usages grâce à la 4G</a:t>
            </a:r>
          </a:p>
          <a:p>
            <a:r>
              <a:rPr lang="fr-CH" dirty="0" smtClean="0"/>
              <a:t>Changera votre façon d’utiliser votre montre</a:t>
            </a:r>
          </a:p>
          <a:p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3600677"/>
            <a:ext cx="12763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54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Movetime</a:t>
            </a:r>
            <a:r>
              <a:rPr lang="fr-CH" dirty="0"/>
              <a:t> </a:t>
            </a:r>
            <a:r>
              <a:rPr lang="fr-CH" dirty="0" err="1"/>
              <a:t>Family</a:t>
            </a:r>
            <a:r>
              <a:rPr lang="fr-CH" dirty="0"/>
              <a:t> Watch MT30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La montre connectée pour les enfants</a:t>
            </a:r>
          </a:p>
          <a:p>
            <a:r>
              <a:rPr lang="fr-CH" dirty="0" smtClean="0"/>
              <a:t>Connectivité 3G</a:t>
            </a:r>
          </a:p>
          <a:p>
            <a:r>
              <a:rPr lang="fr-CH" dirty="0" smtClean="0"/>
              <a:t>Puce GPS pour localiser les enfants</a:t>
            </a:r>
            <a:endParaRPr lang="fr-CH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905" y="3483162"/>
            <a:ext cx="4207524" cy="265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22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Garmin</a:t>
            </a:r>
            <a:r>
              <a:rPr lang="fr-CH" dirty="0"/>
              <a:t> </a:t>
            </a:r>
            <a:r>
              <a:rPr lang="fr-FR" dirty="0" err="1"/>
              <a:t>Vivoactive</a:t>
            </a:r>
            <a:r>
              <a:rPr lang="fr-FR" dirty="0"/>
              <a:t> 3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Multisport</a:t>
            </a:r>
          </a:p>
          <a:p>
            <a:r>
              <a:rPr lang="fr-CH" dirty="0" smtClean="0"/>
              <a:t>Polyvalente</a:t>
            </a:r>
          </a:p>
          <a:p>
            <a:r>
              <a:rPr lang="fr-CH" dirty="0" smtClean="0"/>
              <a:t>Finition soignée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7441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Diesel On Full </a:t>
            </a:r>
            <a:r>
              <a:rPr lang="fr-FR" dirty="0" err="1"/>
              <a:t>Guard</a:t>
            </a:r>
            <a:r>
              <a:rPr lang="fr-FR" dirty="0"/>
              <a:t> 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Android Wear 2.0</a:t>
            </a:r>
          </a:p>
          <a:p>
            <a:r>
              <a:rPr lang="fr-CH" dirty="0" smtClean="0"/>
              <a:t>Fonctionnalités classiques</a:t>
            </a:r>
          </a:p>
          <a:p>
            <a:r>
              <a:rPr lang="fr-CH" dirty="0" smtClean="0"/>
              <a:t>Design élégant</a:t>
            </a:r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571" y="3550784"/>
            <a:ext cx="4043267" cy="269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24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Fitbit</a:t>
            </a:r>
            <a:r>
              <a:rPr lang="fr-FR" dirty="0"/>
              <a:t> </a:t>
            </a:r>
            <a:r>
              <a:rPr lang="fr-FR" dirty="0" err="1" smtClean="0"/>
              <a:t>Ionic</a:t>
            </a:r>
            <a:endParaRPr lang="fr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Suivi de l’activité physique</a:t>
            </a:r>
          </a:p>
          <a:p>
            <a:r>
              <a:rPr lang="fr-CH" dirty="0" smtClean="0"/>
              <a:t>GPS, cardio-fréquencemètre</a:t>
            </a:r>
          </a:p>
          <a:p>
            <a:r>
              <a:rPr lang="fr-CH" dirty="0" smtClean="0"/>
              <a:t>Etanche</a:t>
            </a:r>
          </a:p>
          <a:p>
            <a:r>
              <a:rPr lang="fr-CH" dirty="0" smtClean="0"/>
              <a:t>Météo</a:t>
            </a:r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00" y="3924300"/>
            <a:ext cx="5065486" cy="265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31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</TotalTime>
  <Words>70</Words>
  <PresentationFormat>Affichage à l'écran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I-Chrono</vt:lpstr>
      <vt:lpstr>Apple Watch Series 3</vt:lpstr>
      <vt:lpstr>Movetime Family Watch MT30 </vt:lpstr>
      <vt:lpstr>Garmin Vivoactive 3</vt:lpstr>
      <vt:lpstr>Diesel On Full Guard </vt:lpstr>
      <vt:lpstr>Fitbit Ionic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ICA</dc:creator>
  <dcterms:created xsi:type="dcterms:W3CDTF">2017-09-28T07:54:14Z</dcterms:created>
  <dcterms:modified xsi:type="dcterms:W3CDTF">2017-10-27T14:30:02Z</dcterms:modified>
</cp:coreProperties>
</file>