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343" autoAdjust="0"/>
  </p:normalViewPr>
  <p:slideViewPr>
    <p:cSldViewPr snapToGrid="0">
      <p:cViewPr varScale="1">
        <p:scale>
          <a:sx n="40" d="100"/>
          <a:sy n="40" d="100"/>
        </p:scale>
        <p:origin x="710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/>
              <a:t>I-Chrono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AD654-6B14-4DCE-9210-BE5797E8A43C}" type="datetimeFigureOut">
              <a:rPr lang="fr-CH" smtClean="0"/>
              <a:t>23.01.2018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920CB-C751-4846-BA62-BD53CDFEB12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92125356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/>
              <a:t>I-Chrono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99E0C-4F40-489E-9ADF-D266814CAD8C}" type="datetimeFigureOut">
              <a:rPr lang="fr-CH" smtClean="0"/>
              <a:t>23.01.2018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D4748-7865-4462-ACCA-52801F2E0DDE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38523789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5029F34-8FA3-48E1-A370-17BEB801B96A}" type="datetime1">
              <a:rPr lang="fr-CH" smtClean="0"/>
              <a:t>23.01.2018</a:t>
            </a:fld>
            <a:endParaRPr lang="fr-CH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CH"/>
              <a:t>I-Chrono</a:t>
            </a:r>
          </a:p>
        </p:txBody>
      </p:sp>
    </p:spTree>
    <p:extLst>
      <p:ext uri="{BB962C8B-B14F-4D97-AF65-F5344CB8AC3E}">
        <p14:creationId xmlns:p14="http://schemas.microsoft.com/office/powerpoint/2010/main" val="4135387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1AC4-22E6-4E7C-A1C4-DF3AE8F9AC99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52700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55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2E841-8B6F-4C06-9DCD-574914EFE303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727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D0180-5514-45A4-987F-183C99604A62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0524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5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538163" indent="-538163">
              <a:buFont typeface="Wingdings" panose="05000000000000000000" pitchFamily="2" charset="2"/>
              <a:buChar char="q"/>
              <a:defRPr/>
            </a:lvl1pPr>
          </a:lstStyle>
          <a:p>
            <a:pPr lvl="0"/>
            <a:r>
              <a:rPr lang="fr-FR" dirty="0"/>
              <a:t> 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E153-A4ED-4D34-A6AE-77DF9DEB9CA9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0016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24DD-58D4-4215-966E-F6C407DAFEB5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5510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C30C-DD0B-4C23-92D0-2003E5B5DCCC}" type="datetime1">
              <a:rPr lang="fr-CH" smtClean="0"/>
              <a:t>23.01.2018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125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52567-414C-4115-8C94-69420B442291}" type="datetime1">
              <a:rPr lang="fr-CH" smtClean="0"/>
              <a:t>23.01.2018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551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94A09-9CE4-4A8F-966C-578DEA0ACE0D}" type="datetime1">
              <a:rPr lang="fr-CH" smtClean="0"/>
              <a:t>23.01.2018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464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2AFB-3237-4819-A58D-5FBA16B2FF02}" type="datetime1">
              <a:rPr lang="fr-CH" smtClean="0"/>
              <a:t>23.01.2018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677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D2884-BB98-4ED7-9A1C-1B278DC82F05}" type="datetime1">
              <a:rPr lang="fr-CH" smtClean="0"/>
              <a:t>23.01.2018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376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E7CE-60DC-496A-B1CC-150F800F59D8}" type="datetime1">
              <a:rPr lang="fr-CH" smtClean="0"/>
              <a:t>23.01.2018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8771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530613" cy="1281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E2056-49B1-447A-BD05-E18915A77B6A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468" y="-6178"/>
            <a:ext cx="880531" cy="8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7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I-Chrono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A chacun sa montre connectée</a:t>
            </a:r>
          </a:p>
        </p:txBody>
      </p:sp>
    </p:spTree>
    <p:extLst>
      <p:ext uri="{BB962C8B-B14F-4D97-AF65-F5344CB8AC3E}">
        <p14:creationId xmlns:p14="http://schemas.microsoft.com/office/powerpoint/2010/main" val="103525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8E153-A4ED-4D34-A6AE-77DF9DEB9CA9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1</a:t>
            </a:fld>
            <a:endParaRPr lang="fr-CH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38067E0-420E-47CB-8E17-EDB135F71EEA}"/>
              </a:ext>
            </a:extLst>
          </p:cNvPr>
          <p:cNvSpPr/>
          <p:nvPr/>
        </p:nvSpPr>
        <p:spPr>
          <a:xfrm>
            <a:off x="1840453" y="2551837"/>
            <a:ext cx="54630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fr-CH" sz="5400" b="1" dirty="0">
                <a:ln/>
                <a:solidFill>
                  <a:srgbClr val="C00000"/>
                </a:solidFill>
              </a:rPr>
              <a:t>Vivez connectés</a:t>
            </a:r>
          </a:p>
          <a:p>
            <a:pPr algn="ctr"/>
            <a:r>
              <a:rPr lang="fr-CH" sz="5400" b="1" dirty="0">
                <a:ln/>
                <a:solidFill>
                  <a:srgbClr val="C00000"/>
                </a:solidFill>
              </a:rPr>
              <a:t>dès aujourd’hui !</a:t>
            </a:r>
            <a:endParaRPr lang="fr-FR" sz="5400" b="1" dirty="0">
              <a:ln/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372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 advTm="5000">
        <p:fade/>
      </p:transition>
    </mc:Choice>
    <mc:Fallback xmlns="">
      <p:transition spd="med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Apple Watch </a:t>
            </a:r>
            <a:r>
              <a:rPr lang="fr-CH" dirty="0" err="1"/>
              <a:t>Series</a:t>
            </a:r>
            <a:r>
              <a:rPr lang="fr-CH" dirty="0"/>
              <a:t> 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De nouveaux usages grâce à la 4G</a:t>
            </a:r>
          </a:p>
          <a:p>
            <a:r>
              <a:rPr lang="fr-CH" dirty="0"/>
              <a:t>Changera votre façon d’utiliser votre montre</a:t>
            </a:r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3600677"/>
            <a:ext cx="1276350" cy="1514475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FBA6-DD7C-4D21-977F-C61ACE32728C}" type="datetime1">
              <a:rPr lang="fr-CH" smtClean="0"/>
              <a:t>23.01.2018</a:t>
            </a:fld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0654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Movetime</a:t>
            </a:r>
            <a:r>
              <a:rPr lang="fr-CH" dirty="0"/>
              <a:t> </a:t>
            </a:r>
            <a:r>
              <a:rPr lang="fr-CH" dirty="0" err="1"/>
              <a:t>Family</a:t>
            </a:r>
            <a:r>
              <a:rPr lang="fr-CH" dirty="0"/>
              <a:t> Watch MT30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La montre connectée pour les enfants</a:t>
            </a:r>
          </a:p>
          <a:p>
            <a:r>
              <a:rPr lang="fr-CH" dirty="0"/>
              <a:t>Connectivité 3G</a:t>
            </a:r>
          </a:p>
          <a:p>
            <a:r>
              <a:rPr lang="fr-CH" dirty="0"/>
              <a:t>Puce GPS pour localiser les enfants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654" y="3526554"/>
            <a:ext cx="4207524" cy="2650409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F5604-03FB-4F4A-A4F1-4470A74035A0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422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Garmin</a:t>
            </a:r>
            <a:r>
              <a:rPr lang="fr-CH" dirty="0"/>
              <a:t> </a:t>
            </a:r>
            <a:r>
              <a:rPr lang="fr-FR" dirty="0" err="1"/>
              <a:t>Vivoactive</a:t>
            </a:r>
            <a:r>
              <a:rPr lang="fr-FR" dirty="0"/>
              <a:t> 3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51835" y="2877185"/>
            <a:ext cx="2526030" cy="2033143"/>
          </a:xfrm>
        </p:spPr>
        <p:txBody>
          <a:bodyPr/>
          <a:lstStyle/>
          <a:p>
            <a:r>
              <a:rPr lang="fr-CH" dirty="0"/>
              <a:t>Multisport</a:t>
            </a:r>
          </a:p>
          <a:p>
            <a:r>
              <a:rPr lang="fr-CH" dirty="0"/>
              <a:t>Polyvalente</a:t>
            </a:r>
          </a:p>
          <a:p>
            <a:r>
              <a:rPr lang="fr-CH" dirty="0"/>
              <a:t>Finition soignée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6D250-6EBC-4257-9CFA-23713793990A}" type="datetime1">
              <a:rPr lang="fr-CH" smtClean="0"/>
              <a:t>23.01.2018</a:t>
            </a:fld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4</a:t>
            </a:fld>
            <a:endParaRPr lang="fr-CH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2500503"/>
            <a:ext cx="2105025" cy="240982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650" y="2531937"/>
            <a:ext cx="21717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1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Fitbit</a:t>
            </a:r>
            <a:r>
              <a:rPr lang="fr-FR" dirty="0"/>
              <a:t> </a:t>
            </a:r>
            <a:r>
              <a:rPr lang="fr-FR" dirty="0" err="1"/>
              <a:t>Ionic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Suivi de l’activité physique</a:t>
            </a:r>
          </a:p>
          <a:p>
            <a:r>
              <a:rPr lang="fr-CH" dirty="0"/>
              <a:t>GPS, cardio-fréquencemètre</a:t>
            </a:r>
          </a:p>
          <a:p>
            <a:r>
              <a:rPr lang="fr-CH" dirty="0"/>
              <a:t>Etanche</a:t>
            </a:r>
          </a:p>
          <a:p>
            <a:r>
              <a:rPr lang="fr-CH" dirty="0"/>
              <a:t>Météo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3924300"/>
            <a:ext cx="5065486" cy="2659380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50155-9A33-4A6E-A9E6-DE237945CF23}" type="datetime1">
              <a:rPr lang="fr-CH" smtClean="0"/>
              <a:t>23.01.2018</a:t>
            </a:fld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531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Diesel On Full </a:t>
            </a:r>
            <a:r>
              <a:rPr lang="fr-FR" dirty="0" err="1"/>
              <a:t>Guard</a:t>
            </a:r>
            <a:r>
              <a:rPr lang="fr-FR" dirty="0"/>
              <a:t> 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Android Wear 2.0</a:t>
            </a:r>
          </a:p>
          <a:p>
            <a:r>
              <a:rPr lang="fr-CH" dirty="0"/>
              <a:t>Fonctionnalités classiques</a:t>
            </a:r>
          </a:p>
          <a:p>
            <a:r>
              <a:rPr lang="fr-CH" dirty="0"/>
              <a:t>Design élégant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71" y="3550784"/>
            <a:ext cx="4043267" cy="2697617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9AD9-0B08-4A11-8568-B6FEC16DAC11}" type="datetime1">
              <a:rPr lang="fr-CH" smtClean="0"/>
              <a:t>23.01.2018</a:t>
            </a:fld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6224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89</Words>
  <Application>Microsoft Office PowerPoint</Application>
  <PresentationFormat>Affichage à l'écran (4:3)</PresentationFormat>
  <Paragraphs>38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Thème Office</vt:lpstr>
      <vt:lpstr>I-Chrono</vt:lpstr>
      <vt:lpstr>Présentation PowerPoint</vt:lpstr>
      <vt:lpstr>Apple Watch Series 3</vt:lpstr>
      <vt:lpstr>Movetime Family Watch MT30</vt:lpstr>
      <vt:lpstr>Garmin Vivoactive 3</vt:lpstr>
      <vt:lpstr>Fitbit Ionic</vt:lpstr>
      <vt:lpstr>Diesel On Full Guard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I-Chrono</dc:title>
  <dc:creator>ICA</dc:creator>
  <cp:lastModifiedBy>Christian Pernet</cp:lastModifiedBy>
  <cp:revision>4</cp:revision>
  <dcterms:created xsi:type="dcterms:W3CDTF">2017-09-28T07:54:14Z</dcterms:created>
  <dcterms:modified xsi:type="dcterms:W3CDTF">2018-01-23T13:13:38Z</dcterms:modified>
</cp:coreProperties>
</file>