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216" y="2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854558" y="1057969"/>
            <a:ext cx="9161172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41679" y="3602038"/>
            <a:ext cx="917405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34BDA-906D-465F-A5D7-1CFDFF359FBC}" type="datetimeFigureOut">
              <a:rPr lang="fr-CH" smtClean="0"/>
              <a:t>09.01.18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7142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34BDA-906D-465F-A5D7-1CFDFF359FBC}" type="datetimeFigureOut">
              <a:rPr lang="fr-CH" smtClean="0"/>
              <a:t>09.01.18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2073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34BDA-906D-465F-A5D7-1CFDFF359FBC}" type="datetimeFigureOut">
              <a:rPr lang="fr-CH" smtClean="0"/>
              <a:t>09.01.18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27275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28800" y="1825625"/>
            <a:ext cx="95250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34BDA-906D-465F-A5D7-1CFDFF359FBC}" type="datetimeFigureOut">
              <a:rPr lang="fr-CH" smtClean="0"/>
              <a:t>09.01.18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01533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28800" y="1709738"/>
            <a:ext cx="951865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828800" y="4589463"/>
            <a:ext cx="951865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34BDA-906D-465F-A5D7-1CFDFF359FBC}" type="datetimeFigureOut">
              <a:rPr lang="fr-CH" smtClean="0"/>
              <a:t>09.01.18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00804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828799" y="1825625"/>
            <a:ext cx="4564487" cy="4351338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34BDA-906D-465F-A5D7-1CFDFF359FBC}" type="datetimeFigureOut">
              <a:rPr lang="fr-CH" smtClean="0"/>
              <a:t>09.01.18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6705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28800" y="365125"/>
            <a:ext cx="9526588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828800" y="1681163"/>
            <a:ext cx="41687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828800" y="2505075"/>
            <a:ext cx="4168775" cy="3684588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H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34BDA-906D-465F-A5D7-1CFDFF359FBC}" type="datetimeFigureOut">
              <a:rPr lang="fr-CH" smtClean="0"/>
              <a:t>09.01.18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6748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34BDA-906D-465F-A5D7-1CFDFF359FBC}" type="datetimeFigureOut">
              <a:rPr lang="fr-CH" smtClean="0"/>
              <a:t>09.01.18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73506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34BDA-906D-465F-A5D7-1CFDFF359FBC}" type="datetimeFigureOut">
              <a:rPr lang="fr-CH" smtClean="0"/>
              <a:t>09.01.18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22881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34BDA-906D-465F-A5D7-1CFDFF359FBC}" type="datetimeFigureOut">
              <a:rPr lang="fr-CH" smtClean="0"/>
              <a:t>09.01.18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76408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34BDA-906D-465F-A5D7-1CFDFF359FBC}" type="datetimeFigureOut">
              <a:rPr lang="fr-CH" smtClean="0"/>
              <a:t>09.01.18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63993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828800" y="365125"/>
            <a:ext cx="9525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8288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828800" y="6356350"/>
            <a:ext cx="19833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34BDA-906D-465F-A5D7-1CFDFF359FBC}" type="datetimeFigureOut">
              <a:rPr lang="fr-CH" smtClean="0"/>
              <a:t>09.01.18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D14FE-16E6-4466-BB69-E2EE5072E557}" type="slidenum">
              <a:rPr lang="fr-CH" smtClean="0"/>
              <a:t>‹#›</a:t>
            </a:fld>
            <a:endParaRPr lang="fr-CH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828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226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ateliers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3200" dirty="0" smtClean="0"/>
              <a:t>N’hésitez pas à vous inscrire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286478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L’école du Goût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r-FR" sz="3200" dirty="0"/>
              <a:t>T</a:t>
            </a:r>
            <a:r>
              <a:rPr lang="fr-FR" sz="3200" dirty="0" smtClean="0"/>
              <a:t>ester te permet </a:t>
            </a:r>
            <a:r>
              <a:rPr lang="fr-FR" sz="3200" dirty="0" smtClean="0"/>
              <a:t>d'apprendre</a:t>
            </a:r>
          </a:p>
          <a:p>
            <a:pPr>
              <a:spcAft>
                <a:spcPts val="600"/>
              </a:spcAft>
            </a:pPr>
            <a:r>
              <a:rPr lang="fr-FR" sz="3200" dirty="0" smtClean="0"/>
              <a:t>Participer </a:t>
            </a:r>
            <a:r>
              <a:rPr lang="fr-FR" sz="3200" dirty="0" smtClean="0"/>
              <a:t>à des activités permanentes en libre </a:t>
            </a:r>
            <a:r>
              <a:rPr lang="fr-FR" sz="3200" dirty="0"/>
              <a:t>accès </a:t>
            </a:r>
            <a:r>
              <a:rPr lang="fr-FR" sz="3200" dirty="0" smtClean="0"/>
              <a:t>te permet d’observer, de sentir, de goûter… </a:t>
            </a:r>
            <a:r>
              <a:rPr lang="fr-FR" sz="3200" dirty="0"/>
              <a:t>et </a:t>
            </a:r>
            <a:r>
              <a:rPr lang="fr-FR" sz="3200" dirty="0" smtClean="0"/>
              <a:t>savourer</a:t>
            </a:r>
            <a:endParaRPr lang="fr-FR" sz="3200" dirty="0" smtClean="0"/>
          </a:p>
          <a:p>
            <a:pPr>
              <a:spcAft>
                <a:spcPts val="600"/>
              </a:spcAft>
            </a:pPr>
            <a:r>
              <a:rPr lang="fr-FR" sz="3200" dirty="0" smtClean="0"/>
              <a:t>P</a:t>
            </a:r>
            <a:r>
              <a:rPr lang="fr-FR" sz="3200" dirty="0" smtClean="0"/>
              <a:t>rofiter </a:t>
            </a:r>
            <a:r>
              <a:rPr lang="fr-FR" sz="3200" dirty="0" smtClean="0"/>
              <a:t>de ce moment en compagnie d’autres enfants</a:t>
            </a:r>
            <a:r>
              <a:rPr lang="fr-FR" sz="3200" dirty="0" smtClean="0"/>
              <a:t>!</a:t>
            </a:r>
          </a:p>
          <a:p>
            <a:pPr>
              <a:spcAft>
                <a:spcPts val="600"/>
              </a:spcAft>
            </a:pPr>
            <a:endParaRPr lang="fr-FR" sz="3200" dirty="0"/>
          </a:p>
          <a:p>
            <a:pPr marL="0" indent="0">
              <a:spcAft>
                <a:spcPts val="600"/>
              </a:spcAft>
              <a:buNone/>
            </a:pPr>
            <a:r>
              <a:rPr lang="fr-FR" sz="3200" dirty="0"/>
              <a:t>I</a:t>
            </a:r>
            <a:r>
              <a:rPr lang="fr-FR" sz="3200" dirty="0" smtClean="0"/>
              <a:t>nscris-toi </a:t>
            </a:r>
            <a:r>
              <a:rPr lang="fr-FR" sz="3200" dirty="0"/>
              <a:t>à un atelier et viens mettre la main à la </a:t>
            </a:r>
            <a:r>
              <a:rPr lang="fr-FR" sz="3200" dirty="0" smtClean="0"/>
              <a:t>pâte</a:t>
            </a:r>
            <a:r>
              <a:rPr lang="fr-FR" sz="3200" dirty="0" smtClean="0"/>
              <a:t> </a:t>
            </a:r>
            <a:endParaRPr lang="fr-FR" sz="3200" dirty="0" smtClean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62178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smtClean="0"/>
              <a:t>A la découverte du chocolat</a:t>
            </a:r>
            <a:endParaRPr lang="fr-CH" dirty="0"/>
          </a:p>
        </p:txBody>
      </p:sp>
      <p:graphicFrame>
        <p:nvGraphicFramePr>
          <p:cNvPr id="5" name="Espace réservé du contenu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57009530"/>
              </p:ext>
            </p:extLst>
          </p:nvPr>
        </p:nvGraphicFramePr>
        <p:xfrm>
          <a:off x="2011680" y="1690687"/>
          <a:ext cx="4130675" cy="4192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306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5808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Vendredi 28 octobre</a:t>
                      </a:r>
                      <a:endParaRPr lang="fr-FR" sz="2400" b="1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10h45-11h30</a:t>
                      </a:r>
                      <a:r>
                        <a:rPr lang="fr-FR" sz="2400" b="1" dirty="0" smtClean="0">
                          <a:effectLst/>
                        </a:rPr>
                        <a:t> </a:t>
                      </a:r>
                      <a:endParaRPr lang="fr-FR" sz="2400" b="1" dirty="0"/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64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Lors de cet atelier, tu apprendras plein de choses sur le chocolat, ses composants et sa </a:t>
                      </a:r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fabrication</a:t>
                      </a:r>
                      <a:endParaRPr lang="fr-FR" sz="2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Chocolaterie de Gruyères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www.chocolaterie-gruyeres.ch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6" name="Espace réservé du contenu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5235" y="1842862"/>
            <a:ext cx="5181600" cy="388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008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Fabriquez des produits en pâte à tresse</a:t>
            </a:r>
            <a:r>
              <a:rPr lang="fr-FR" dirty="0" smtClean="0"/>
              <a:t> </a:t>
            </a:r>
            <a:endParaRPr lang="fr-CH" dirty="0"/>
          </a:p>
        </p:txBody>
      </p:sp>
      <p:graphicFrame>
        <p:nvGraphicFramePr>
          <p:cNvPr id="5" name="Espace réservé du contenu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70536485"/>
              </p:ext>
            </p:extLst>
          </p:nvPr>
        </p:nvGraphicFramePr>
        <p:xfrm>
          <a:off x="2008097" y="1690688"/>
          <a:ext cx="4130675" cy="4192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306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5808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Vendredi 28 octobre</a:t>
                      </a:r>
                      <a:endParaRPr lang="fr-FR" sz="2400" b="1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12h00-12h45</a:t>
                      </a:r>
                      <a:r>
                        <a:rPr lang="fr-FR" sz="2400" b="1" dirty="0" smtClean="0">
                          <a:effectLst/>
                        </a:rPr>
                        <a:t> </a:t>
                      </a:r>
                      <a:endParaRPr lang="fr-FR" sz="2400" b="1" dirty="0"/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64110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Lors de cet atelier, tu auras l’occasion de voir et toucher différentes céréales utilisées dans la fabrication du pain et des produits de </a:t>
                      </a:r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boulangerie</a:t>
                      </a:r>
                      <a:endParaRPr lang="fr-FR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Délices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www.delices.ch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6" name="Espace réservé du contenu 5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8069" y="1659893"/>
            <a:ext cx="4445000" cy="425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822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L‘apéro c'est rigolo </a:t>
            </a:r>
            <a:endParaRPr lang="fr-CH" dirty="0"/>
          </a:p>
        </p:txBody>
      </p:sp>
      <p:graphicFrame>
        <p:nvGraphicFramePr>
          <p:cNvPr id="5" name="Espace réservé du contenu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29196884"/>
              </p:ext>
            </p:extLst>
          </p:nvPr>
        </p:nvGraphicFramePr>
        <p:xfrm>
          <a:off x="1915749" y="1690688"/>
          <a:ext cx="4130675" cy="4192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306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5808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Lundi 31 octobre</a:t>
                      </a:r>
                      <a:endParaRPr lang="fr-FR" sz="2400" b="1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17h00-17h45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b="1" dirty="0"/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64110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Apéritif pour tes copains? Des sablés décorés, des brochettes super chouettes, des roulades gourmandes et une boisson sympa, inscris-toi et tu </a:t>
                      </a:r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verras</a:t>
                      </a:r>
                      <a:endParaRPr lang="fr-FR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Apero</a:t>
                      </a:r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a-gogo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www.apero</a:t>
                      </a:r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-a-</a:t>
                      </a:r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gogo.ch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6" name="Espace réservé du contenu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99858" y="1690688"/>
            <a:ext cx="480050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05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Les barres de céréales : une récréation 100% fait maison !</a:t>
            </a:r>
            <a:endParaRPr lang="fr-CH" dirty="0"/>
          </a:p>
        </p:txBody>
      </p:sp>
      <p:graphicFrame>
        <p:nvGraphicFramePr>
          <p:cNvPr id="5" name="Espace réservé du contenu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79231106"/>
              </p:ext>
            </p:extLst>
          </p:nvPr>
        </p:nvGraphicFramePr>
        <p:xfrm>
          <a:off x="1948544" y="1721959"/>
          <a:ext cx="4130675" cy="45586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306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5808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Vendredi 28 octobre</a:t>
                      </a:r>
                      <a:endParaRPr lang="fr-FR" sz="2400" b="1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17h45-18h30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b="1" dirty="0"/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64110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Viens apprendre à fabriquer des barres de céréales pratiques à emporter avec toi lors de tes activités ou pour la </a:t>
                      </a:r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récréation </a:t>
                      </a:r>
                      <a:endParaRPr lang="fr-FR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l'Institut agricole de </a:t>
                      </a:r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Grangeneuve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www.grangeneuve.ch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6" name="Espace réservé du contenu 5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6702" y="1721959"/>
            <a:ext cx="5181600" cy="419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199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Assiette à croquer</a:t>
            </a:r>
            <a:endParaRPr lang="fr-CH" dirty="0"/>
          </a:p>
        </p:txBody>
      </p:sp>
      <p:graphicFrame>
        <p:nvGraphicFramePr>
          <p:cNvPr id="5" name="Espace réservé du contenu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2247961"/>
              </p:ext>
            </p:extLst>
          </p:nvPr>
        </p:nvGraphicFramePr>
        <p:xfrm>
          <a:off x="2052411" y="1690688"/>
          <a:ext cx="4119789" cy="4192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97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5808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Vendredi 28 octobre</a:t>
                      </a:r>
                      <a:endParaRPr lang="fr-FR" sz="2400" b="1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14h45-15h30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b="1" dirty="0"/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64110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Créer une assiette-tableau à l’aide d’aliments connus et moins connus, qui te donnera l’envie d’y </a:t>
                      </a:r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goûter </a:t>
                      </a:r>
                      <a:endParaRPr lang="fr-FR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Assiette-miam-miam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www.assiette</a:t>
                      </a:r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-m-</a:t>
                      </a:r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m.ch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6" name="Espace réservé du contenu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95811" y="1947522"/>
            <a:ext cx="5181600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969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Halloween en chocolat et pâte d'amande</a:t>
            </a:r>
            <a:endParaRPr lang="fr-CH" dirty="0"/>
          </a:p>
        </p:txBody>
      </p:sp>
      <p:graphicFrame>
        <p:nvGraphicFramePr>
          <p:cNvPr id="5" name="Espace réservé du contenu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83533298"/>
              </p:ext>
            </p:extLst>
          </p:nvPr>
        </p:nvGraphicFramePr>
        <p:xfrm>
          <a:off x="1948544" y="1690688"/>
          <a:ext cx="4130675" cy="4192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306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5808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Vendredi 28 octobre</a:t>
                      </a:r>
                      <a:endParaRPr lang="fr-FR" sz="2400" b="1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13h15-14h00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b="1" dirty="0"/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64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Amuse-toi en créant des chouettes, hiboux, courges... C'est Halloween... ou presque !</a:t>
                      </a:r>
                      <a:endParaRPr lang="fr-FR" sz="2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Chocolaterie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5808">
                <a:tc>
                  <a:txBody>
                    <a:bodyPr/>
                    <a:lstStyle/>
                    <a:p>
                      <a:r>
                        <a:rPr lang="fr-CH" sz="2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www.chocolaterie.ch</a:t>
                      </a:r>
                      <a:r>
                        <a:rPr lang="fr-FR" sz="2400" dirty="0" smtClean="0">
                          <a:effectLst/>
                        </a:rPr>
                        <a:t> </a:t>
                      </a:r>
                      <a:endParaRPr lang="fr-FR" sz="2400" dirty="0"/>
                    </a:p>
                  </a:txBody>
                  <a:tcPr anchor="ctr">
                    <a:lnT w="12700" cap="flat" cmpd="sng" algn="ctr">
                      <a:solidFill>
                        <a:srgbClr val="A40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6" name="Espace réservé du contenu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78880" y="1901847"/>
            <a:ext cx="476250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6733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259</Words>
  <Application>Microsoft Macintosh PowerPoint</Application>
  <PresentationFormat>Grand écran</PresentationFormat>
  <Paragraphs>44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Calibri</vt:lpstr>
      <vt:lpstr>Calibri Light</vt:lpstr>
      <vt:lpstr>Arial</vt:lpstr>
      <vt:lpstr>Thème Office</vt:lpstr>
      <vt:lpstr>Les ateliers</vt:lpstr>
      <vt:lpstr>L’école du Goût</vt:lpstr>
      <vt:lpstr>A la découverte du chocolat</vt:lpstr>
      <vt:lpstr>Fabriquez des produits en pâte à tresse </vt:lpstr>
      <vt:lpstr>L‘apéro c'est rigolo </vt:lpstr>
      <vt:lpstr>Les barres de céréales : une récréation 100% fait maison !</vt:lpstr>
      <vt:lpstr>Assiette à croquer</vt:lpstr>
      <vt:lpstr>Halloween en chocolat et pâte d'amande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ateliers</dc:title>
  <dc:creator>ICA</dc:creator>
  <cp:lastModifiedBy>JG</cp:lastModifiedBy>
  <cp:revision>1</cp:revision>
  <dcterms:created xsi:type="dcterms:W3CDTF">2017-09-29T18:53:59Z</dcterms:created>
  <dcterms:modified xsi:type="dcterms:W3CDTF">2018-01-09T19:56:20Z</dcterms:modified>
</cp:coreProperties>
</file>