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1" autoAdjust="0"/>
    <p:restoredTop sz="94371" autoAdjust="0"/>
  </p:normalViewPr>
  <p:slideViewPr>
    <p:cSldViewPr snapToGrid="0">
      <p:cViewPr varScale="1">
        <p:scale>
          <a:sx n="109" d="100"/>
          <a:sy n="109" d="100"/>
        </p:scale>
        <p:origin x="216" y="18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2A0ED1-EAEF-445D-9581-E39B136CB259}" type="datetimeFigureOut">
              <a:rPr lang="fr-CH" smtClean="0"/>
              <a:t>09.01.18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A8E21F-C3E0-49DB-95FB-765CC3A9190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80504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854558" y="1020529"/>
            <a:ext cx="9161172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41679" y="3602038"/>
            <a:ext cx="917405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9470F-02B7-4821-86A1-D0AA5FFB8565}" type="datetime1">
              <a:rPr lang="fr-CH" smtClean="0"/>
              <a:t>09.01.18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‹#›</a:t>
            </a:fld>
            <a:endParaRPr lang="fr-CH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0"/>
            <a:ext cx="3810000" cy="88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142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9F3A-CE00-4D30-821C-49E5B40DE4D5}" type="datetime1">
              <a:rPr lang="fr-CH" smtClean="0"/>
              <a:t>09.01.18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2073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4F01C-5D40-41ED-AE1B-390C73A6648A}" type="datetime1">
              <a:rPr lang="fr-CH" smtClean="0"/>
              <a:t>09.01.18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2727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828800" y="1825625"/>
            <a:ext cx="9525000" cy="4351338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/>
            </a:lvl1pPr>
            <a:lvl2pPr marL="685800" indent="-22860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92EFB-3B92-4FFA-B963-276481615F88}" type="datetime1">
              <a:rPr lang="fr-CH" smtClean="0"/>
              <a:t>09.01.18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01533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28800" y="1709738"/>
            <a:ext cx="951865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828800" y="4589463"/>
            <a:ext cx="951865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1FDB9-C6E0-45BE-9CC3-B23D9C63143A}" type="datetime1">
              <a:rPr lang="fr-CH" smtClean="0"/>
              <a:t>09.01.18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00804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828799" y="1825625"/>
            <a:ext cx="4564487" cy="4351338"/>
          </a:xfrm>
        </p:spPr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9DAB-8E63-41D3-95AA-3984DE0B1746}" type="datetime1">
              <a:rPr lang="fr-CH" smtClean="0"/>
              <a:t>09.01.18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670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28800" y="365125"/>
            <a:ext cx="9526588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828800" y="1681163"/>
            <a:ext cx="416877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828800" y="2505075"/>
            <a:ext cx="4168775" cy="3684588"/>
          </a:xfrm>
        </p:spPr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9C97-2BF3-4749-912D-14E50FA7B947}" type="datetime1">
              <a:rPr lang="fr-CH" smtClean="0"/>
              <a:t>09.01.18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7674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9C5DE-1213-4FC8-95F5-B36C235404D3}" type="datetime1">
              <a:rPr lang="fr-CH" smtClean="0"/>
              <a:t>09.01.18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73506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71CA4-9EB3-4965-B396-A9CE0630CE93}" type="datetime1">
              <a:rPr lang="fr-CH" smtClean="0"/>
              <a:t>09.01.18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22881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6FB9-A824-42A2-AAD9-46C89A559A82}" type="datetime1">
              <a:rPr lang="fr-CH" smtClean="0"/>
              <a:t>09.01.18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76408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62331-B889-4F37-BC99-BC1CF89D147E}" type="datetime1">
              <a:rPr lang="fr-CH" smtClean="0"/>
              <a:t>09.01.18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6399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828800" y="365125"/>
            <a:ext cx="9525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828800" y="1825625"/>
            <a:ext cx="95250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828800" y="6356350"/>
            <a:ext cx="19833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B5A6F-BD15-47ED-AA8A-007100A7D273}" type="datetime1">
              <a:rPr lang="fr-CH" smtClean="0"/>
              <a:t>09.01.18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D14FE-16E6-4466-BB69-E2EE5072E557}" type="slidenum">
              <a:rPr lang="fr-CH" smtClean="0"/>
              <a:t>‹#›</a:t>
            </a:fld>
            <a:endParaRPr lang="fr-CH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  <p:sp>
        <p:nvSpPr>
          <p:cNvPr id="8" name="ZoneTexte 7"/>
          <p:cNvSpPr txBox="1"/>
          <p:nvPr userDrawn="1"/>
        </p:nvSpPr>
        <p:spPr>
          <a:xfrm rot="19655964">
            <a:off x="92295" y="4020364"/>
            <a:ext cx="16416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400" dirty="0" smtClean="0">
                <a:solidFill>
                  <a:schemeClr val="bg1"/>
                </a:solidFill>
              </a:rPr>
              <a:t>Edition 2017</a:t>
            </a:r>
            <a:endParaRPr lang="fr-CH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226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ateliers</a:t>
            </a:r>
            <a:endParaRPr lang="fr-CH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3200" dirty="0" smtClean="0"/>
              <a:t>N’hésitez pas à vous inscrire</a:t>
            </a: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286478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L’école du Goût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FR" sz="3200" dirty="0"/>
              <a:t>Tester te permet </a:t>
            </a:r>
            <a:r>
              <a:rPr lang="fr-FR" sz="3200" dirty="0" smtClean="0"/>
              <a:t>d'apprendre</a:t>
            </a:r>
            <a:endParaRPr lang="fr-FR" sz="3200" dirty="0"/>
          </a:p>
          <a:p>
            <a:pPr>
              <a:spcAft>
                <a:spcPts val="600"/>
              </a:spcAft>
            </a:pPr>
            <a:r>
              <a:rPr lang="fr-FR" sz="3200" dirty="0"/>
              <a:t>Participer à des activités permanentes en libre accès te permet d’observer, de sentir, de goûter… et savourer</a:t>
            </a:r>
          </a:p>
          <a:p>
            <a:pPr>
              <a:spcAft>
                <a:spcPts val="600"/>
              </a:spcAft>
            </a:pPr>
            <a:r>
              <a:rPr lang="fr-FR" sz="3200" dirty="0"/>
              <a:t>Profiter de ce moment en compagnie d’autres enfants</a:t>
            </a:r>
            <a:r>
              <a:rPr lang="fr-FR" sz="3200" dirty="0" smtClean="0"/>
              <a:t>!</a:t>
            </a:r>
          </a:p>
          <a:p>
            <a:pPr>
              <a:spcAft>
                <a:spcPts val="600"/>
              </a:spcAft>
            </a:pPr>
            <a:endParaRPr lang="fr-FR" sz="3200" dirty="0"/>
          </a:p>
          <a:p>
            <a:pPr marL="0" indent="0">
              <a:spcAft>
                <a:spcPts val="600"/>
              </a:spcAft>
              <a:buNone/>
            </a:pPr>
            <a:r>
              <a:rPr lang="fr-FR" sz="3200" dirty="0"/>
              <a:t>I</a:t>
            </a:r>
            <a:r>
              <a:rPr lang="fr-FR" sz="3200" dirty="0" smtClean="0"/>
              <a:t>nscris-toi </a:t>
            </a:r>
            <a:r>
              <a:rPr lang="fr-FR" sz="3200" dirty="0"/>
              <a:t>à un atelier et viens mettre la main à la pâte</a:t>
            </a:r>
            <a:r>
              <a:rPr lang="fr-FR" sz="3200" dirty="0" smtClean="0"/>
              <a:t> </a:t>
            </a:r>
            <a:endParaRPr lang="fr-FR" sz="32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pPr/>
              <a:t>2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56217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 smtClean="0"/>
              <a:t>A la découverte du chocolat</a:t>
            </a:r>
            <a:endParaRPr lang="fr-CH" dirty="0"/>
          </a:p>
        </p:txBody>
      </p:sp>
      <p:graphicFrame>
        <p:nvGraphicFramePr>
          <p:cNvPr id="5" name="Espace réservé du contenu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5894444"/>
              </p:ext>
            </p:extLst>
          </p:nvPr>
        </p:nvGraphicFramePr>
        <p:xfrm>
          <a:off x="2011680" y="1690687"/>
          <a:ext cx="4130675" cy="41929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306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35808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Vendredi 28 octobre</a:t>
                      </a:r>
                      <a:endParaRPr lang="fr-FR" sz="2400" b="1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10h45-11h30</a:t>
                      </a:r>
                      <a:r>
                        <a:rPr lang="fr-FR" sz="2400" b="1" dirty="0" smtClean="0">
                          <a:effectLst/>
                        </a:rPr>
                        <a:t> </a:t>
                      </a:r>
                      <a:endParaRPr lang="fr-FR" sz="2400" b="1" dirty="0"/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641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Lors de cet atelier, tu apprendras plein de choses sur le chocolat, ses composants et sa </a:t>
                      </a:r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fabrication</a:t>
                      </a:r>
                      <a:endParaRPr lang="fr-FR" sz="2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Chocolaterie de Gruyères</a:t>
                      </a:r>
                      <a:r>
                        <a:rPr lang="fr-FR" sz="2400" dirty="0" smtClean="0">
                          <a:effectLst/>
                        </a:rPr>
                        <a:t> </a:t>
                      </a:r>
                      <a:endParaRPr lang="fr-FR" sz="2400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www.chocolaterie-gruyeres.ch</a:t>
                      </a:r>
                      <a:r>
                        <a:rPr lang="fr-FR" sz="2400" dirty="0" smtClean="0">
                          <a:effectLst/>
                        </a:rPr>
                        <a:t> </a:t>
                      </a:r>
                      <a:endParaRPr lang="fr-FR" sz="2400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6" name="Espace réservé du contenu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5235" y="1842862"/>
            <a:ext cx="5181600" cy="3888559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7200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000">
        <p:fade/>
      </p:transition>
    </mc:Choice>
    <mc:Fallback xmlns="">
      <p:transition spd="med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Fabriquez des produits en pâte à tresse</a:t>
            </a:r>
            <a:r>
              <a:rPr lang="fr-FR" dirty="0" smtClean="0"/>
              <a:t> </a:t>
            </a:r>
            <a:endParaRPr lang="fr-CH" dirty="0"/>
          </a:p>
        </p:txBody>
      </p:sp>
      <p:graphicFrame>
        <p:nvGraphicFramePr>
          <p:cNvPr id="5" name="Espace réservé du contenu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67872535"/>
              </p:ext>
            </p:extLst>
          </p:nvPr>
        </p:nvGraphicFramePr>
        <p:xfrm>
          <a:off x="2008097" y="1690688"/>
          <a:ext cx="4130675" cy="41929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306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35808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Vendredi 28 octobre</a:t>
                      </a:r>
                      <a:endParaRPr lang="fr-FR" sz="2400" b="1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12h00-12h45</a:t>
                      </a:r>
                      <a:r>
                        <a:rPr lang="fr-FR" sz="2400" b="1" dirty="0" smtClean="0">
                          <a:effectLst/>
                        </a:rPr>
                        <a:t> </a:t>
                      </a:r>
                      <a:endParaRPr lang="fr-FR" sz="2400" b="1" dirty="0"/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64110">
                <a:tc>
                  <a:txBody>
                    <a:bodyPr/>
                    <a:lstStyle/>
                    <a:p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Lors de cet atelier, tu auras l’occasion de voir et toucher différentes céréales utilisées dans la fabrication du pain et des produits de </a:t>
                      </a:r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boulangerie</a:t>
                      </a:r>
                      <a:endParaRPr lang="fr-FR" sz="2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Délices</a:t>
                      </a:r>
                      <a:endParaRPr lang="fr-FR" sz="2400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www.delices.ch</a:t>
                      </a:r>
                      <a:r>
                        <a:rPr lang="fr-FR" sz="2400" dirty="0" smtClean="0">
                          <a:effectLst/>
                        </a:rPr>
                        <a:t> </a:t>
                      </a:r>
                      <a:endParaRPr lang="fr-FR" sz="2400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6" name="Espace réservé du contenu 5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8069" y="1659893"/>
            <a:ext cx="4445000" cy="4254500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2582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000">
        <p:fade/>
      </p:transition>
    </mc:Choice>
    <mc:Fallback xmlns="">
      <p:transition spd="med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L‘apéro c'est rigolo </a:t>
            </a:r>
            <a:endParaRPr lang="fr-CH" dirty="0"/>
          </a:p>
        </p:txBody>
      </p:sp>
      <p:graphicFrame>
        <p:nvGraphicFramePr>
          <p:cNvPr id="5" name="Espace réservé du contenu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0690019"/>
              </p:ext>
            </p:extLst>
          </p:nvPr>
        </p:nvGraphicFramePr>
        <p:xfrm>
          <a:off x="1915749" y="1690688"/>
          <a:ext cx="4130675" cy="41929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306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35808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Lundi 31 octobre</a:t>
                      </a:r>
                      <a:endParaRPr lang="fr-FR" sz="2400" b="1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17h00-17h45</a:t>
                      </a:r>
                      <a:r>
                        <a:rPr lang="fr-FR" sz="2400" dirty="0" smtClean="0">
                          <a:effectLst/>
                        </a:rPr>
                        <a:t> </a:t>
                      </a:r>
                      <a:endParaRPr lang="fr-FR" sz="2400" b="1" dirty="0"/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64110">
                <a:tc>
                  <a:txBody>
                    <a:bodyPr/>
                    <a:lstStyle/>
                    <a:p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Apéritif pour tes copains? Des sablés décorés, des brochettes super chouettes, des roulades gourmandes et une boisson sympa, inscris-toi et tu </a:t>
                      </a:r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verras</a:t>
                      </a:r>
                      <a:endParaRPr lang="fr-FR" sz="2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Apero</a:t>
                      </a:r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fr-CH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a-gogo</a:t>
                      </a:r>
                      <a:r>
                        <a:rPr lang="fr-FR" sz="2400" dirty="0" smtClean="0">
                          <a:effectLst/>
                        </a:rPr>
                        <a:t> </a:t>
                      </a:r>
                      <a:endParaRPr lang="fr-FR" sz="2400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www.apero</a:t>
                      </a:r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-a-</a:t>
                      </a:r>
                      <a:r>
                        <a:rPr lang="fr-CH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gogo.ch</a:t>
                      </a:r>
                      <a:r>
                        <a:rPr lang="fr-FR" sz="2400" dirty="0" smtClean="0">
                          <a:effectLst/>
                        </a:rPr>
                        <a:t> </a:t>
                      </a:r>
                      <a:endParaRPr lang="fr-FR" sz="2400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6" name="Espace réservé du contenu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99858" y="1690688"/>
            <a:ext cx="4800508" cy="4351338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56305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000">
        <p:fade/>
      </p:transition>
    </mc:Choice>
    <mc:Fallback xmlns="">
      <p:transition spd="med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Les barres de céréales : une récréation 100% fait maison !</a:t>
            </a:r>
            <a:endParaRPr lang="fr-CH" dirty="0"/>
          </a:p>
        </p:txBody>
      </p:sp>
      <p:graphicFrame>
        <p:nvGraphicFramePr>
          <p:cNvPr id="5" name="Espace réservé du contenu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81913061"/>
              </p:ext>
            </p:extLst>
          </p:nvPr>
        </p:nvGraphicFramePr>
        <p:xfrm>
          <a:off x="1948544" y="1721959"/>
          <a:ext cx="4130675" cy="45586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306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35808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Vendredi 28 octobre</a:t>
                      </a:r>
                      <a:endParaRPr lang="fr-FR" sz="2400" b="1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17h45-18h30</a:t>
                      </a:r>
                      <a:r>
                        <a:rPr lang="fr-FR" sz="2400" dirty="0" smtClean="0">
                          <a:effectLst/>
                        </a:rPr>
                        <a:t> </a:t>
                      </a:r>
                      <a:endParaRPr lang="fr-FR" sz="2400" b="1" dirty="0"/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64110">
                <a:tc>
                  <a:txBody>
                    <a:bodyPr/>
                    <a:lstStyle/>
                    <a:p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Viens apprendre à fabriquer des barres de céréales pratiques à emporter avec toi lors de tes activités ou pour la </a:t>
                      </a:r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récréation </a:t>
                      </a:r>
                      <a:endParaRPr lang="fr-FR" sz="2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l'Institut agricole de </a:t>
                      </a:r>
                      <a:r>
                        <a:rPr lang="fr-CH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Grangeneuve</a:t>
                      </a:r>
                      <a:r>
                        <a:rPr lang="fr-FR" sz="2400" dirty="0" smtClean="0">
                          <a:effectLst/>
                        </a:rPr>
                        <a:t> </a:t>
                      </a:r>
                      <a:endParaRPr lang="fr-FR" sz="2400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www.grangeneuve.ch</a:t>
                      </a:r>
                      <a:r>
                        <a:rPr lang="fr-FR" sz="2400" dirty="0" smtClean="0">
                          <a:effectLst/>
                        </a:rPr>
                        <a:t> </a:t>
                      </a:r>
                      <a:endParaRPr lang="fr-FR" sz="2400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6" name="Espace réservé du contenu 5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6702" y="1721959"/>
            <a:ext cx="5181600" cy="4196182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73199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000">
        <p:fade/>
      </p:transition>
    </mc:Choice>
    <mc:Fallback xmlns="">
      <p:transition spd="med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Halloween en chocolat et pâte d'amande</a:t>
            </a:r>
            <a:endParaRPr lang="fr-CH" dirty="0"/>
          </a:p>
        </p:txBody>
      </p:sp>
      <p:graphicFrame>
        <p:nvGraphicFramePr>
          <p:cNvPr id="5" name="Espace réservé du contenu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83533298"/>
              </p:ext>
            </p:extLst>
          </p:nvPr>
        </p:nvGraphicFramePr>
        <p:xfrm>
          <a:off x="1948544" y="1690688"/>
          <a:ext cx="4130675" cy="41929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306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35808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Vendredi 28 octobre</a:t>
                      </a:r>
                      <a:endParaRPr lang="fr-FR" sz="2400" b="1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13h15-14h00</a:t>
                      </a:r>
                      <a:r>
                        <a:rPr lang="fr-FR" sz="2400" dirty="0" smtClean="0">
                          <a:effectLst/>
                        </a:rPr>
                        <a:t> </a:t>
                      </a:r>
                      <a:endParaRPr lang="fr-FR" sz="2400" b="1" dirty="0"/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641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Amuse-toi en créant des chouettes, hiboux, courges... C'est Halloween... ou presque !</a:t>
                      </a:r>
                      <a:endParaRPr lang="fr-FR" sz="2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Chocolaterie </a:t>
                      </a:r>
                      <a:endParaRPr lang="fr-FR" sz="2400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www.chocolaterie.ch</a:t>
                      </a:r>
                      <a:r>
                        <a:rPr lang="fr-FR" sz="2400" dirty="0" smtClean="0">
                          <a:effectLst/>
                        </a:rPr>
                        <a:t> </a:t>
                      </a:r>
                      <a:endParaRPr lang="fr-FR" sz="2400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6" name="Espace réservé du contenu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78880" y="1901847"/>
            <a:ext cx="4762500" cy="3571875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21673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000">
        <p:fade/>
      </p:transition>
    </mc:Choice>
    <mc:Fallback xmlns="">
      <p:transition spd="med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Assiette à croquer</a:t>
            </a:r>
            <a:endParaRPr lang="fr-CH" dirty="0"/>
          </a:p>
        </p:txBody>
      </p:sp>
      <p:graphicFrame>
        <p:nvGraphicFramePr>
          <p:cNvPr id="5" name="Espace réservé du contenu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243884528"/>
              </p:ext>
            </p:extLst>
          </p:nvPr>
        </p:nvGraphicFramePr>
        <p:xfrm>
          <a:off x="2052411" y="1690688"/>
          <a:ext cx="4119789" cy="41929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97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35808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Vendredi 28 octobre</a:t>
                      </a:r>
                      <a:endParaRPr lang="fr-FR" sz="2400" b="1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14h45-15h30</a:t>
                      </a:r>
                      <a:r>
                        <a:rPr lang="fr-FR" sz="2400" dirty="0" smtClean="0">
                          <a:effectLst/>
                        </a:rPr>
                        <a:t> </a:t>
                      </a:r>
                      <a:endParaRPr lang="fr-FR" sz="2400" b="1" dirty="0"/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64110">
                <a:tc>
                  <a:txBody>
                    <a:bodyPr/>
                    <a:lstStyle/>
                    <a:p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Créer une assiette-tableau à l’aide d’aliments connus et moins connus, qui te donnera l’envie </a:t>
                      </a:r>
                      <a:r>
                        <a:rPr lang="fr-CH" sz="240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d’y </a:t>
                      </a:r>
                      <a:r>
                        <a:rPr lang="fr-CH" sz="240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goûter</a:t>
                      </a:r>
                      <a:endParaRPr lang="fr-FR" sz="2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Assiette-miam-miam</a:t>
                      </a:r>
                      <a:endParaRPr lang="fr-FR" sz="2400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www.assiette</a:t>
                      </a:r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-m-</a:t>
                      </a:r>
                      <a:r>
                        <a:rPr lang="fr-CH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m.ch</a:t>
                      </a:r>
                      <a:r>
                        <a:rPr lang="fr-FR" sz="2400" dirty="0" smtClean="0">
                          <a:effectLst/>
                        </a:rPr>
                        <a:t> </a:t>
                      </a:r>
                      <a:endParaRPr lang="fr-FR" sz="2400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6" name="Espace réservé du contenu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95811" y="1947522"/>
            <a:ext cx="5181600" cy="3454400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46969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000">
        <p:fade/>
      </p:transition>
    </mc:Choice>
    <mc:Fallback xmlns="">
      <p:transition spd="med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266</Words>
  <Application>Microsoft Macintosh PowerPoint</Application>
  <PresentationFormat>Grand écran</PresentationFormat>
  <Paragraphs>51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Calibri</vt:lpstr>
      <vt:lpstr>Calibri Light</vt:lpstr>
      <vt:lpstr>Arial</vt:lpstr>
      <vt:lpstr>Thème Office</vt:lpstr>
      <vt:lpstr>Les ateliers</vt:lpstr>
      <vt:lpstr>L’école du Goût</vt:lpstr>
      <vt:lpstr>A la découverte du chocolat</vt:lpstr>
      <vt:lpstr>Fabriquez des produits en pâte à tresse </vt:lpstr>
      <vt:lpstr>L‘apéro c'est rigolo </vt:lpstr>
      <vt:lpstr>Les barres de céréales : une récréation 100% fait maison !</vt:lpstr>
      <vt:lpstr>Halloween en chocolat et pâte d'amande</vt:lpstr>
      <vt:lpstr>Assiette à croquer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ateliers</dc:title>
  <dc:creator>ICA</dc:creator>
  <cp:lastModifiedBy>JG</cp:lastModifiedBy>
  <cp:revision>2</cp:revision>
  <dcterms:created xsi:type="dcterms:W3CDTF">2017-09-29T18:53:59Z</dcterms:created>
  <dcterms:modified xsi:type="dcterms:W3CDTF">2018-01-09T19:56:32Z</dcterms:modified>
</cp:coreProperties>
</file>