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600"/>
    <a:srgbClr val="002C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02" autoAdjust="0"/>
    <p:restoredTop sz="86408"/>
  </p:normalViewPr>
  <p:slideViewPr>
    <p:cSldViewPr snapToGrid="0">
      <p:cViewPr varScale="1">
        <p:scale>
          <a:sx n="76" d="100"/>
          <a:sy n="76" d="100"/>
        </p:scale>
        <p:origin x="1152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C32-2F9C-40B7-AC5F-DDB41D9B39E6}" type="datetimeFigureOut">
              <a:rPr lang="fr-CH" smtClean="0"/>
              <a:t>18.01.2019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29912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C32-2F9C-40B7-AC5F-DDB41D9B39E6}" type="datetimeFigureOut">
              <a:rPr lang="fr-CH" smtClean="0"/>
              <a:t>18.01.2019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96643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C32-2F9C-40B7-AC5F-DDB41D9B39E6}" type="datetimeFigureOut">
              <a:rPr lang="fr-CH" smtClean="0"/>
              <a:t>18.01.2019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54157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49600"/>
                </a:solidFill>
              </a:defRPr>
            </a:lvl1pPr>
          </a:lstStyle>
          <a:p>
            <a:fld id="{A594EC32-2F9C-40B7-AC5F-DDB41D9B39E6}" type="datetimeFigureOut">
              <a:rPr lang="fr-CH" smtClean="0"/>
              <a:pPr/>
              <a:t>18.01.2019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49600"/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49600"/>
                </a:solidFill>
              </a:defRPr>
            </a:lvl1pPr>
          </a:lstStyle>
          <a:p>
            <a:fld id="{5B757228-D2FB-4911-9638-9B614B6C8D54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40310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C32-2F9C-40B7-AC5F-DDB41D9B39E6}" type="datetimeFigureOut">
              <a:rPr lang="fr-CH" smtClean="0"/>
              <a:t>18.01.2019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03572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C32-2F9C-40B7-AC5F-DDB41D9B39E6}" type="datetimeFigureOut">
              <a:rPr lang="fr-CH" smtClean="0"/>
              <a:t>18.01.2019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15525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C32-2F9C-40B7-AC5F-DDB41D9B39E6}" type="datetimeFigureOut">
              <a:rPr lang="fr-CH" smtClean="0"/>
              <a:t>18.01.2019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34515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C32-2F9C-40B7-AC5F-DDB41D9B39E6}" type="datetimeFigureOut">
              <a:rPr lang="fr-CH" smtClean="0"/>
              <a:t>18.01.2019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77000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C32-2F9C-40B7-AC5F-DDB41D9B39E6}" type="datetimeFigureOut">
              <a:rPr lang="fr-CH" smtClean="0"/>
              <a:t>18.01.2019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49079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C32-2F9C-40B7-AC5F-DDB41D9B39E6}" type="datetimeFigureOut">
              <a:rPr lang="fr-CH" smtClean="0"/>
              <a:t>18.01.2019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80821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EC32-2F9C-40B7-AC5F-DDB41D9B39E6}" type="datetimeFigureOut">
              <a:rPr lang="fr-CH" smtClean="0"/>
              <a:t>18.01.2019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41193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3277B4DC-E973-5940-86B9-290DB6706E53}"/>
              </a:ext>
            </a:extLst>
          </p:cNvPr>
          <p:cNvGrpSpPr/>
          <p:nvPr userDrawn="1"/>
        </p:nvGrpSpPr>
        <p:grpSpPr>
          <a:xfrm>
            <a:off x="0" y="6286084"/>
            <a:ext cx="12192000" cy="571916"/>
            <a:chOff x="0" y="6286084"/>
            <a:chExt cx="12192000" cy="57191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6CAB8FE-3BED-8344-B1ED-D7A50238066C}"/>
                </a:ext>
              </a:extLst>
            </p:cNvPr>
            <p:cNvSpPr/>
            <p:nvPr userDrawn="1"/>
          </p:nvSpPr>
          <p:spPr>
            <a:xfrm>
              <a:off x="0" y="6286084"/>
              <a:ext cx="12192000" cy="207963"/>
            </a:xfrm>
            <a:prstGeom prst="rect">
              <a:avLst/>
            </a:prstGeom>
            <a:solidFill>
              <a:srgbClr val="F49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BC3460F-1BA9-D34B-AD1B-46F6B51DC0B4}"/>
                </a:ext>
              </a:extLst>
            </p:cNvPr>
            <p:cNvSpPr/>
            <p:nvPr userDrawn="1"/>
          </p:nvSpPr>
          <p:spPr>
            <a:xfrm>
              <a:off x="0" y="6356350"/>
              <a:ext cx="12192000" cy="501650"/>
            </a:xfrm>
            <a:prstGeom prst="rect">
              <a:avLst/>
            </a:prstGeom>
            <a:solidFill>
              <a:srgbClr val="002C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4EC32-2F9C-40B7-AC5F-DDB41D9B39E6}" type="datetimeFigureOut">
              <a:rPr lang="fr-CH" smtClean="0"/>
              <a:t>18.01.2019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57228-D2FB-4911-9638-9B614B6C8D54}" type="slidenum">
              <a:rPr lang="fr-CH" smtClean="0"/>
              <a:t>‹N°›</a:t>
            </a:fld>
            <a:endParaRPr lang="fr-CH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9C6FE22-F7BE-B54A-A887-F60C554635D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2131"/>
            <a:ext cx="420757" cy="434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876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H" dirty="0" err="1"/>
              <a:t>CinéTransat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H" dirty="0"/>
              <a:t>Une opportunité pour vous faire connaître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6800D18-D9D4-424C-A205-582DF8E3E1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4775" y="461964"/>
            <a:ext cx="8062449" cy="304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085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H" dirty="0" err="1"/>
              <a:t>CinéTransat</a:t>
            </a:r>
            <a:r>
              <a:rPr lang="fr-CH" dirty="0"/>
              <a:t> en chiffres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H" dirty="0"/>
              <a:t>10 ans d’expérience</a:t>
            </a:r>
          </a:p>
          <a:p>
            <a:r>
              <a:rPr lang="fr-CH" dirty="0"/>
              <a:t>26 séances par année</a:t>
            </a:r>
          </a:p>
          <a:p>
            <a:r>
              <a:rPr lang="fr-CH" dirty="0"/>
              <a:t>Plus de 800 spectateurs par séance</a:t>
            </a:r>
          </a:p>
          <a:p>
            <a:r>
              <a:rPr lang="fr-CH" dirty="0"/>
              <a:t>Plus de 10’000 spectateurs différents</a:t>
            </a:r>
          </a:p>
          <a:p>
            <a:r>
              <a:rPr lang="fr-CH" dirty="0"/>
              <a:t>Un budget de CHF 80’000.—</a:t>
            </a:r>
          </a:p>
          <a:p>
            <a:pPr marL="0" indent="0">
              <a:buNone/>
            </a:pPr>
            <a:endParaRPr lang="fr-CH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E8AD61E-9284-8E49-92A9-3DCD56B49A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4194" y="1690688"/>
            <a:ext cx="5307806" cy="353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91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H" dirty="0"/>
              <a:t>Fréquentation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38200" y="1825625"/>
            <a:ext cx="4010526" cy="4351338"/>
          </a:xfrm>
        </p:spPr>
        <p:txBody>
          <a:bodyPr/>
          <a:lstStyle/>
          <a:p>
            <a:r>
              <a:rPr lang="fr-CH" dirty="0"/>
              <a:t>Une fréquentation en constante augmentation</a:t>
            </a:r>
          </a:p>
          <a:p>
            <a:r>
              <a:rPr lang="fr-CH" dirty="0"/>
              <a:t>Prévision pour 2019 : 25’000 spectateurs</a:t>
            </a:r>
          </a:p>
        </p:txBody>
      </p:sp>
    </p:spTree>
    <p:extLst>
      <p:ext uri="{BB962C8B-B14F-4D97-AF65-F5344CB8AC3E}">
        <p14:creationId xmlns:p14="http://schemas.microsoft.com/office/powerpoint/2010/main" val="1080507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H" dirty="0"/>
              <a:t>Profil des visiteurs (2010)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H" dirty="0"/>
              <a:t>75 % d’habitants du canton</a:t>
            </a:r>
          </a:p>
          <a:p>
            <a:r>
              <a:rPr lang="fr-CH" dirty="0"/>
              <a:t>Un public jeune</a:t>
            </a:r>
          </a:p>
          <a:p>
            <a:r>
              <a:rPr lang="fr-CH" dirty="0"/>
              <a:t>5 % viennent plus de 15 fois</a:t>
            </a:r>
          </a:p>
          <a:p>
            <a:r>
              <a:rPr lang="fr-CH" dirty="0"/>
              <a:t>70 % viennent plus d’une fois</a:t>
            </a:r>
          </a:p>
        </p:txBody>
      </p:sp>
    </p:spTree>
    <p:extLst>
      <p:ext uri="{BB962C8B-B14F-4D97-AF65-F5344CB8AC3E}">
        <p14:creationId xmlns:p14="http://schemas.microsoft.com/office/powerpoint/2010/main" val="2973696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H" dirty="0"/>
              <a:t>Nos offres publicitaires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2593251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53</Words>
  <Application>Microsoft Office PowerPoint</Application>
  <PresentationFormat>Grand écran</PresentationFormat>
  <Paragraphs>17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CinéTransat</vt:lpstr>
      <vt:lpstr>CinéTransat en chiffres</vt:lpstr>
      <vt:lpstr>Fréquentation</vt:lpstr>
      <vt:lpstr>Profil des visiteurs (2010)</vt:lpstr>
      <vt:lpstr>Nos offres publicitaires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hofer</dc:creator>
  <cp:lastModifiedBy>saviozfred@gmail.com</cp:lastModifiedBy>
  <cp:revision>12</cp:revision>
  <dcterms:created xsi:type="dcterms:W3CDTF">2018-10-01T12:52:41Z</dcterms:created>
  <dcterms:modified xsi:type="dcterms:W3CDTF">2019-01-18T12:45:14Z</dcterms:modified>
</cp:coreProperties>
</file>