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C00000"/>
                </a:solidFill>
                <a:latin typeface="Broadway" panose="04040905080B02020502" pitchFamily="82" charset="0"/>
              </a:defRPr>
            </a:lvl1pPr>
          </a:lstStyle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 Black" panose="020B0A04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30715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87570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86772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93095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81797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00699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03040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9902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46528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53230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35623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71983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333" y="933762"/>
            <a:ext cx="3533333" cy="499047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Charlie Chaplin a dit…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529138"/>
            <a:ext cx="9144000" cy="1655762"/>
          </a:xfrm>
        </p:spPr>
        <p:txBody>
          <a:bodyPr/>
          <a:lstStyle/>
          <a:p>
            <a:r>
              <a:rPr lang="fr-CH" dirty="0"/>
              <a:t>Quelques citations du grand acteur…</a:t>
            </a:r>
          </a:p>
        </p:txBody>
      </p:sp>
    </p:spTree>
    <p:extLst>
      <p:ext uri="{BB962C8B-B14F-4D97-AF65-F5344CB8AC3E}">
        <p14:creationId xmlns:p14="http://schemas.microsoft.com/office/powerpoint/2010/main" val="655991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041C22-C7D2-43D0-A95E-7B23CDE17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6000" dirty="0">
                <a:solidFill>
                  <a:srgbClr val="C00000"/>
                </a:solidFill>
                <a:latin typeface="Broadway" panose="04040905080B02020502" pitchFamily="82" charset="0"/>
              </a:rPr>
              <a:t>HUMOUR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8048E1-063D-4F89-BE84-8793DEFDD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2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>
                <a:latin typeface="Arial Black" panose="020B0A04020102020204" pitchFamily="34" charset="0"/>
              </a:rPr>
              <a:t>L’humour développe notre sens des proportions et nous révèle que l’absurde rôde toujours derrière une gravité exagérée.</a:t>
            </a:r>
            <a:endParaRPr lang="fr-CH" sz="2400" dirty="0">
              <a:latin typeface="Arial Black" panose="020B0A0402010202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F181998-746C-4D7E-93E6-191573F5DB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295" y="3429000"/>
            <a:ext cx="3489960" cy="2512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080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30</Words>
  <Application>Microsoft Office PowerPoint</Application>
  <PresentationFormat>Grand écran</PresentationFormat>
  <Paragraphs>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Arial Black</vt:lpstr>
      <vt:lpstr>Broadway</vt:lpstr>
      <vt:lpstr>Calibri</vt:lpstr>
      <vt:lpstr>Calibri Light</vt:lpstr>
      <vt:lpstr>Thème Office</vt:lpstr>
      <vt:lpstr>Charlie Chaplin a dit…</vt:lpstr>
      <vt:lpstr>HUMOUR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Charlie Chaplin a dit…</dc:title>
  <dc:creator>ICA</dc:creator>
  <cp:lastModifiedBy>Catherine</cp:lastModifiedBy>
  <cp:revision>3</cp:revision>
  <dcterms:created xsi:type="dcterms:W3CDTF">2018-11-01T07:30:44Z</dcterms:created>
  <dcterms:modified xsi:type="dcterms:W3CDTF">2018-12-20T22:03:09Z</dcterms:modified>
</cp:coreProperties>
</file>