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2" r:id="rId5"/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94682" autoAdjust="0"/>
  </p:normalViewPr>
  <p:slideViewPr>
    <p:cSldViewPr snapToGrid="0">
      <p:cViewPr varScale="1">
        <p:scale>
          <a:sx n="106" d="100"/>
          <a:sy n="106" d="100"/>
        </p:scale>
        <p:origin x="6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C00000"/>
                </a:solidFill>
                <a:latin typeface="Broadway" panose="04040905080B02020502" pitchFamily="82" charset="0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 Black" panose="020B0A040201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30715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875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86772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3"/>
          </p:nvPr>
        </p:nvSpPr>
        <p:spPr>
          <a:xfrm>
            <a:off x="838200" y="1919288"/>
            <a:ext cx="10614025" cy="407352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3095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179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0069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03040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902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652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53230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562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9002917" cy="12811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8A617-1F06-4413-A199-8CCF5DDF8F57}" type="datetimeFigureOut">
              <a:rPr lang="fr-CH" smtClean="0"/>
              <a:t>20.12.2018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74FBE-428C-4EC7-98CC-BAD85AC074EC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625" y="410854"/>
            <a:ext cx="938175" cy="13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8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fr-CH" sz="6000" kern="1200" dirty="0">
          <a:solidFill>
            <a:srgbClr val="C00000"/>
          </a:solidFill>
          <a:latin typeface="Broadway" panose="04040905080B02020502" pitchFamily="8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Arial Black" panose="020B0A04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33" y="933762"/>
            <a:ext cx="3533333" cy="49904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Charlie Chaplin a dit…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29138"/>
            <a:ext cx="9144000" cy="1655762"/>
          </a:xfrm>
        </p:spPr>
        <p:txBody>
          <a:bodyPr/>
          <a:lstStyle/>
          <a:p>
            <a:r>
              <a:rPr lang="fr-CH" dirty="0"/>
              <a:t>Quelques citations du grand acteur…</a:t>
            </a:r>
          </a:p>
        </p:txBody>
      </p:sp>
    </p:spTree>
    <p:extLst>
      <p:ext uri="{BB962C8B-B14F-4D97-AF65-F5344CB8AC3E}">
        <p14:creationId xmlns:p14="http://schemas.microsoft.com/office/powerpoint/2010/main" val="655991586"/>
      </p:ext>
    </p:extLst>
  </p:cSld>
  <p:clrMapOvr>
    <a:masterClrMapping/>
  </p:clrMapOvr>
  <p:transition spd="slow" advTm="5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Travailler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1352141"/>
          </a:xfrm>
        </p:spPr>
        <p:txBody>
          <a:bodyPr anchor="ctr">
            <a:normAutofit/>
          </a:bodyPr>
          <a:lstStyle/>
          <a:p>
            <a:r>
              <a:rPr lang="fr-CH" dirty="0"/>
              <a:t>C’est dans le travail que l’on retrouve le sens de l’orientation. Tout le reste n’est que chimères.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96" y="3744482"/>
            <a:ext cx="5115208" cy="271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400624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Réussir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199" y="1916160"/>
            <a:ext cx="5181600" cy="4351338"/>
          </a:xfrm>
        </p:spPr>
        <p:txBody>
          <a:bodyPr>
            <a:normAutofit/>
          </a:bodyPr>
          <a:lstStyle/>
          <a:p>
            <a:r>
              <a:rPr lang="fr-CH" dirty="0"/>
              <a:t>L’obstination est le chemin de la réussite.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380430" y="1916160"/>
            <a:ext cx="5181600" cy="4351338"/>
          </a:xfrm>
        </p:spPr>
        <p:txBody>
          <a:bodyPr/>
          <a:lstStyle/>
          <a:p>
            <a:r>
              <a:rPr lang="fr-CH" dirty="0"/>
              <a:t>Il faut tendre vers l’impossible : les grands exploits à travers l’histoire ont été la conquête de ce qui semblait impossible.</a:t>
            </a:r>
          </a:p>
          <a:p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456" y="3517424"/>
            <a:ext cx="2411268" cy="283892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229" y="4227427"/>
            <a:ext cx="3345451" cy="2128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29180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Réfléchir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1352141"/>
          </a:xfrm>
        </p:spPr>
        <p:txBody>
          <a:bodyPr anchor="ctr"/>
          <a:lstStyle/>
          <a:p>
            <a:r>
              <a:rPr lang="fr-CH" dirty="0"/>
              <a:t> Le point de vue le plus simple est toujours le meilleur.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956" y="3380149"/>
            <a:ext cx="4550254" cy="331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50352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041C22-C7D2-43D0-A95E-7B23CDE17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6000" dirty="0">
                <a:solidFill>
                  <a:srgbClr val="C00000"/>
                </a:solidFill>
                <a:latin typeface="Broadway" panose="04040905080B02020502" pitchFamily="82" charset="0"/>
              </a:rPr>
              <a:t>HUMOUR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8048E1-063D-4F89-BE84-8793DEFDD97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13255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400" dirty="0">
                <a:latin typeface="Arial Black" panose="020B0A04020102020204" pitchFamily="34" charset="0"/>
              </a:rPr>
              <a:t>L’humour développe notre sens des proportions et nous révèle que l’absurde rôde toujours derrière une gravité exagérée. </a:t>
            </a:r>
            <a:endParaRPr lang="fr-CH" sz="2400" dirty="0">
              <a:latin typeface="Arial Black" panose="020B0A0402010202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181998-746C-4D7E-93E6-191573F5D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715" y="3706813"/>
            <a:ext cx="3489960" cy="251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80927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95</Words>
  <Application>Microsoft Office PowerPoint</Application>
  <PresentationFormat>Grand écran</PresentationFormat>
  <Paragraphs>11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Broadway</vt:lpstr>
      <vt:lpstr>Calibri</vt:lpstr>
      <vt:lpstr>Thème Office</vt:lpstr>
      <vt:lpstr>Charlie Chaplin a dit…</vt:lpstr>
      <vt:lpstr>Travailler</vt:lpstr>
      <vt:lpstr>Réussir</vt:lpstr>
      <vt:lpstr>Réfléchir</vt:lpstr>
      <vt:lpstr>HUMOUR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Charlie Chaplin a dit…</dc:title>
  <dc:creator>ICA</dc:creator>
  <cp:lastModifiedBy>Catherine</cp:lastModifiedBy>
  <cp:revision>18</cp:revision>
  <dcterms:created xsi:type="dcterms:W3CDTF">2018-11-01T07:30:44Z</dcterms:created>
  <dcterms:modified xsi:type="dcterms:W3CDTF">2018-12-20T22:06:05Z</dcterms:modified>
</cp:coreProperties>
</file>