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A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58"/>
    <p:restoredTop sz="86438"/>
  </p:normalViewPr>
  <p:slideViewPr>
    <p:cSldViewPr snapToGrid="0" snapToObjects="1">
      <p:cViewPr varScale="1">
        <p:scale>
          <a:sx n="87" d="100"/>
          <a:sy n="87" d="100"/>
        </p:scale>
        <p:origin x="120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CBE8F1A-6A9B-424F-8804-00813168C54E}"/>
              </a:ext>
            </a:extLst>
          </p:cNvPr>
          <p:cNvSpPr/>
          <p:nvPr userDrawn="1"/>
        </p:nvSpPr>
        <p:spPr>
          <a:xfrm>
            <a:off x="1" y="1039091"/>
            <a:ext cx="12192000" cy="469654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3F502AD-FEDA-A04F-AADB-692EA1E121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none" spc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DE356E8-380B-014A-A872-3A3A71195F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A4062A-702C-7840-A22F-B1F3A7357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669590-7F92-4A41-BFA3-83F6EEAB1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2A3237-C86C-6D4F-90A4-C4D41E207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202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FD3C0B-F870-CE4B-8917-3462CBA4A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E64875-866A-0A4F-BBA9-8185BA953A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D27F8A-8FB2-4846-832B-8B331C708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5F0B84-0641-6B45-9797-BA9B27E3B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6AE2D9-6178-0548-B121-154DF8F2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909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D086615-9876-7248-A380-00C833B141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3C7694D-5B06-2E44-AAC5-1DC2D78C2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4D82B3-2727-0743-955D-736EABFB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7D452B-6279-BA4C-B954-728BDE416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AA8733-183D-684D-A6A2-1A8B3587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09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A97289-A076-B647-A29F-2456BEEB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7A5347-ABDF-D84F-9426-3489CC3B8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23E7E9-7090-E241-B943-591296D7E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D6865-B9EC-6649-BCD3-286016F2B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288F7F-97B2-CC42-BCB9-E40C9024B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77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623DFF-2824-3B4C-98F5-94B947C11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5D1CFF-46F8-204A-8CA1-2ABD9985E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B53DDE-5F6A-B74E-8B49-E43EC3FEE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22F9C4-2B5E-C74C-8463-CD09F4E4F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F41241-C737-D743-94A0-F0104FF22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551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6575AB-6EA8-8843-94AC-65F905C6D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E1B9DE-DD7E-7A45-AA54-5D3CF22F14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F65705-8C5F-3540-80A3-63A26B4F3B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0AA964-B9D3-8749-95AF-48C725CD2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85F1B92-9A66-C64D-A402-A61266455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B7E5116-1720-424A-822D-2AE11FABD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77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E32753-7D04-1240-887B-28D50AA7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41EA3D-A878-8444-9DEB-77C8768A9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BE6E7E-1FFD-014B-A2DB-AFBE30B436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B631F6-D1E6-0F4F-BC79-A0EDBE4062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CF24172-7ED7-624A-BFDE-7B455096BD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E867D70-BD78-8B45-8EF5-DD159709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2208C02-278B-304A-AAF3-02D7FF829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990851C-3C35-9F44-9E09-3B77B839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730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5E8C05-9A6C-3F45-992B-BD0B12D9D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1BDE274-AB48-3044-9A95-9DBE0CF3E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E4B4041-0E20-4B46-BAFA-B2656AAE8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E55CE7D-23F7-CE4E-B998-62C2959B0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80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BEF890A-AFF0-D841-9A64-B1DF4C7ED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9C8102-6536-4A44-ADEE-D3A89E5A4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D7A7AF4-D36B-384F-8C1B-DD145F714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250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F51725-40D2-6548-B386-F748F1559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95FF3C-E6D6-6742-9477-FF25FBD52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31A11E-8833-0844-A5B4-B4411E00D0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92BA8A6-3875-1243-B3F6-4641B6796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3C5B47A-7F3F-1A4F-BBAD-67A74D415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E7076FB-14CF-274B-AD6F-903B909EA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25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B945E-71B9-EE4F-9662-AE83C5F6C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4E5AA0F-6982-F140-A3A2-CA5A11B5F3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FB7FC85-308B-724E-9F11-728C9D98C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06BCF70-3747-5A4A-A21D-E189257CB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B85752-0085-DC40-9412-84C1A816A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DC3C47-9BE6-2243-91E9-0CF0E5F63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71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DBB4F76-BB1B-E941-AAC6-A97E1389C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02D299-4A84-D049-B479-3BF8B08C4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275BBC-9369-A94B-8DED-9CD440B3AA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EDFAD-EF96-0045-A1B6-6BC6F525593D}" type="datetimeFigureOut">
              <a:rPr lang="fr-FR" smtClean="0"/>
              <a:t>28/01/2020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37B445-00A0-994C-B016-FF1483277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00BD74-F89F-8045-BDB6-471590A3B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F0873-9BDF-5648-96C5-9EEC3FA09E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948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9AFBC5-F815-644C-963B-438BB28F54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pPr algn="l"/>
            <a:r>
              <a:rPr lang="fr-FR" dirty="0"/>
              <a:t>NJJB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596DCB4-6148-0546-9A7C-714ACDE795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sz="3200" b="1"/>
              <a:t>Votre télévision </a:t>
            </a:r>
          </a:p>
          <a:p>
            <a:pPr algn="l"/>
            <a:r>
              <a:rPr lang="fr-FR" sz="3200" b="1"/>
              <a:t>du futur</a:t>
            </a:r>
            <a:endParaRPr lang="fr-FR" sz="32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06C383-0796-C546-81FE-D49176BC3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934" y="1025088"/>
            <a:ext cx="7080722" cy="47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986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5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NJJB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NJJB </dc:title>
  <dc:creator>ICA</dc:creator>
  <cp:lastModifiedBy>Manuelle</cp:lastModifiedBy>
  <cp:revision>1</cp:revision>
  <dcterms:created xsi:type="dcterms:W3CDTF">2019-09-18T12:40:02Z</dcterms:created>
  <dcterms:modified xsi:type="dcterms:W3CDTF">2020-01-28T16:54:35Z</dcterms:modified>
</cp:coreProperties>
</file>