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73" r:id="rId3"/>
    <p:sldId id="275" r:id="rId4"/>
    <p:sldId id="27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8A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14"/>
    <p:restoredTop sz="94690"/>
  </p:normalViewPr>
  <p:slideViewPr>
    <p:cSldViewPr snapToGrid="0" snapToObjects="1">
      <p:cViewPr varScale="1">
        <p:scale>
          <a:sx n="95" d="100"/>
          <a:sy n="95" d="100"/>
        </p:scale>
        <p:origin x="848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B141D-A857-412D-B08E-4119E8573FEE}" type="datetimeFigureOut">
              <a:rPr lang="fr-CH" smtClean="0"/>
              <a:pPr/>
              <a:t>16.12.19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F01E9-9585-4A34-893F-4BF3C305FD6A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22230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CBE8F1A-6A9B-424F-8804-00813168C54E}"/>
              </a:ext>
            </a:extLst>
          </p:cNvPr>
          <p:cNvSpPr/>
          <p:nvPr userDrawn="1"/>
        </p:nvSpPr>
        <p:spPr>
          <a:xfrm>
            <a:off x="1" y="1039091"/>
            <a:ext cx="12192000" cy="469654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3F502AD-FEDA-A04F-AADB-692EA1E121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cap="none" spc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DE356E8-380B-014A-A872-3A3A71195F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A4062A-702C-7840-A22F-B1F3A7357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F100-11BF-4E52-93E5-A7737522A92B}" type="datetime1">
              <a:rPr lang="fr-FR" smtClean="0"/>
              <a:t>16/12/2019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669590-7F92-4A41-BFA3-83F6EEAB1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Pour plus d’information, veuillez consulter le site www.njjbtv.com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2A3237-C86C-6D4F-90A4-C4D41E207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62025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0" advClick="0" advTm="0">
        <p159:morph option="byObject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FD3C0B-F870-CE4B-8917-3462CBA4A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9E64875-866A-0A4F-BBA9-8185BA953A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DD27F8A-8FB2-4846-832B-8B331C708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7F9C-50DB-42ED-9BC0-108BB4A02245}" type="datetime1">
              <a:rPr lang="fr-FR" smtClean="0"/>
              <a:t>16/12/2019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C5F0B84-0641-6B45-9797-BA9B27E3B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Pour plus d’information, veuillez consulter le site www.njjbtv.com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6AE2D9-6178-0548-B121-154DF8F2E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99096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0" advClick="0" advTm="0">
        <p159:morph option="byObject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D086615-9876-7248-A380-00C833B141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3C7694D-5B06-2E44-AAC5-1DC2D78C22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F4D82B3-2727-0743-955D-736EABFB5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B82E2-928E-4601-AA45-BCC4058D29A9}" type="datetime1">
              <a:rPr lang="fr-FR" smtClean="0"/>
              <a:t>16/12/2019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7D452B-6279-BA4C-B954-728BDE416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Pour plus d’information, veuillez consulter le site www.njjbtv.com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AA8733-183D-684D-A6A2-1A8B35876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60978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0" advClick="0" advTm="0">
        <p159:morph option="byObject"/>
      </p:transition>
    </mc:Choice>
    <mc:Fallback xmlns=""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A97289-A076-B647-A29F-2456BEEB1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7A5347-ABDF-D84F-9426-3489CC3B8F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823E7E9-7090-E241-B943-591296D7E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2E26-D99A-4906-AF72-41C466023CE6}" type="datetime1">
              <a:rPr lang="fr-FR" smtClean="0"/>
              <a:t>16/12/2019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0D6865-B9EC-6649-BCD3-286016F2B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Pour plus d’information, veuillez consulter le site www.njjbtv.com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288F7F-97B2-CC42-BCB9-E40C9024B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77708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0" advClick="0" advTm="0">
        <p159:morph option="byObject"/>
      </p:transition>
    </mc:Choice>
    <mc:Fallback xmlns=""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623DFF-2824-3B4C-98F5-94B947C11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25D1CFF-46F8-204A-8CA1-2ABD9985E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AB53DDE-5F6A-B74E-8B49-E43EC3FEE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D1729-EC10-4252-A729-5FAB8E8B3126}" type="datetime1">
              <a:rPr lang="fr-FR" smtClean="0"/>
              <a:t>16/12/2019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222F9C4-2B5E-C74C-8463-CD09F4E4F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Pour plus d’information, veuillez consulter le site www.njjbtv.com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F41241-C737-D743-94A0-F0104FF22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25515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0" advClick="0" advTm="0">
        <p159:morph option="byObject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6575AB-6EA8-8843-94AC-65F905C6D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1E1B9DE-DD7E-7A45-AA54-5D3CF22F14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2F65705-8C5F-3540-80A3-63A26B4F3B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F0AA964-B9D3-8749-95AF-48C725CD2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2E983-D99F-4346-AF25-5E447BF31048}" type="datetime1">
              <a:rPr lang="fr-FR" smtClean="0"/>
              <a:t>16/12/2019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85F1B92-9A66-C64D-A402-A61266455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Pour plus d’information, veuillez consulter le site www.njjbtv.com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B7E5116-1720-424A-822D-2AE11FABD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77739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0" advClick="0" advTm="0">
        <p159:morph option="byObject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E32753-7D04-1240-887B-28D50AA7C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806335"/>
            <a:ext cx="10515600" cy="88435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541EA3D-A878-8444-9DEB-77C8768A95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CBE6E7E-1FFD-014B-A2DB-AFBE30B436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EB631F6-D1E6-0F4F-BC79-A0EDBE4062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CF24172-7ED7-624A-BFDE-7B455096BD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E867D70-BD78-8B45-8EF5-DD1597097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9AEF-0AC4-4849-BD14-5DC0B2E2B555}" type="datetime1">
              <a:rPr lang="fr-FR" smtClean="0"/>
              <a:t>16/12/2019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2208C02-278B-304A-AAF3-02D7FF829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Pour plus d’information, veuillez consulter le site www.njjbtv.com</a:t>
            </a:r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990851C-3C35-9F44-9E09-3B77B8390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67307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0" advClick="0" advTm="0">
        <p159:morph option="byObject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5E8C05-9A6C-3F45-992B-BD0B12D9D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1BDE274-AB48-3044-9A95-9DBE0CF3E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73FBF-07AE-40B8-843E-77EE1FAF3DD9}" type="datetime1">
              <a:rPr lang="fr-FR" smtClean="0"/>
              <a:t>16/12/2019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E4B4041-0E20-4B46-BAFA-B2656AAE8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Pour plus d’information, veuillez consulter le site www.njjbtv.com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E55CE7D-23F7-CE4E-B998-62C2959B0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48060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0" advClick="0" advTm="0">
        <p159:morph option="byObject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BEF890A-AFF0-D841-9A64-B1DF4C7ED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0738B-2B68-47CA-96D5-CC24E7941897}" type="datetime1">
              <a:rPr lang="fr-FR" smtClean="0"/>
              <a:t>16/12/2019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89C8102-6536-4A44-ADEE-D3A89E5A4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Pour plus d’information, veuillez consulter le site www.njjbtv.com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D7A7AF4-D36B-384F-8C1B-DD145F714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62505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0" advClick="0" advTm="0">
        <p159:morph option="byObject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F51725-40D2-6548-B386-F748F1559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995FF3C-E6D6-6742-9477-FF25FBD52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931A11E-8833-0844-A5B4-B4411E00D0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92BA8A6-3875-1243-B3F6-4641B6796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5F311-4D72-474C-BD1C-B52D78C071B7}" type="datetime1">
              <a:rPr lang="fr-FR" smtClean="0"/>
              <a:t>16/12/2019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3C5B47A-7F3F-1A4F-BBAD-67A74D415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Pour plus d’information, veuillez consulter le site www.njjbtv.com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E7076FB-14CF-274B-AD6F-903B909EA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253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0" advClick="0" advTm="0">
        <p159:morph option="byObject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3B945E-71B9-EE4F-9662-AE83C5F6C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4E5AA0F-6982-F140-A3A2-CA5A11B5F3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FB7FC85-308B-724E-9F11-728C9D98C2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06BCF70-3747-5A4A-A21D-E189257CB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F52E9-901D-4649-99B8-300085146BE1}" type="datetime1">
              <a:rPr lang="fr-FR" smtClean="0"/>
              <a:t>16/12/2019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1B85752-0085-DC40-9412-84C1A816A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Pour plus d’information, veuillez consulter le site www.njjbtv.com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BDC3C47-9BE6-2243-91E9-0CF0E5F63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77130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0" advClick="0" advTm="0">
        <p159:morph option="byObject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A95AF09-7BFC-4832-B680-969AB9189A5D}"/>
              </a:ext>
            </a:extLst>
          </p:cNvPr>
          <p:cNvSpPr/>
          <p:nvPr userDrawn="1"/>
        </p:nvSpPr>
        <p:spPr>
          <a:xfrm>
            <a:off x="11659985" y="0"/>
            <a:ext cx="532015" cy="685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DBB4F76-BB1B-E941-AAC6-A97E1389C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99034"/>
            <a:ext cx="10515600" cy="891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502D299-4A84-D049-B479-3BF8B08C4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275BBC-9369-A94B-8DED-9CD440B3AA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4774F-4D2D-43E0-BE52-B5984C488676}" type="datetime1">
              <a:rPr lang="fr-FR" smtClean="0"/>
              <a:t>16/12/2019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37B445-00A0-994C-B016-FF1483277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/>
              <a:t>Pour plus d’information, veuillez consulter le site www.njjbtv.com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600BD74-F89F-8045-BDB6-471590A3B3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F0873-9BDF-5648-96C5-9EEC3FA09EC8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8" name="Image 7" descr="Une image contenant arts de la table, vaisselle, assiette&#10;&#10;Description générée automatiquement">
            <a:extLst>
              <a:ext uri="{FF2B5EF4-FFF2-40B4-BE49-F238E27FC236}">
                <a16:creationId xmlns:a16="http://schemas.microsoft.com/office/drawing/2014/main" id="{D09E792A-CF26-4D06-A4DD-A0DA2709FC2E}"/>
              </a:ext>
            </a:extLst>
          </p:cNvPr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72449" cy="79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948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0" advClick="0" advTm="0">
        <p159:morph option="byObject"/>
      </p:transition>
    </mc:Choice>
    <mc:Fallback xmlns="">
      <p:transition spd="slow" advClick="0" advTm="0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9AFBC5-F815-644C-963B-438BB28F54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fr-FR" dirty="0"/>
              <a:t>NJJB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596DCB4-6148-0546-9A7C-714ACDE795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fr-FR" sz="3200" b="1" dirty="0"/>
              <a:t>Votre télévision </a:t>
            </a:r>
          </a:p>
          <a:p>
            <a:pPr algn="l"/>
            <a:r>
              <a:rPr lang="fr-FR" sz="3200" b="1" dirty="0"/>
              <a:t>du futur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53C2176-29BD-E540-A335-3E20E497C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9160" y="1025088"/>
            <a:ext cx="7080722" cy="470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0986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0" advClick="0" advTm="0">
        <p159:morph option="byObject"/>
      </p:transition>
    </mc:Choice>
    <mc:Fallback xmlns="">
      <p:transition spd="slow" advClick="0" advTm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0E70C8-1973-46C2-99DB-7067CD125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/>
              <a:t>Programme actuel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16A4AE-1E52-44BE-AF87-0D12997575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CH" dirty="0"/>
              <a:t>Journal régional : informations</a:t>
            </a:r>
          </a:p>
          <a:p>
            <a:pPr lvl="0"/>
            <a:r>
              <a:rPr lang="fr-CH" dirty="0"/>
              <a:t>Tout sur le sport : magazine sportif</a:t>
            </a:r>
          </a:p>
          <a:p>
            <a:pPr lvl="0"/>
            <a:r>
              <a:rPr lang="fr-CH" dirty="0"/>
              <a:t>Le petit Nicolas : magazine culturel</a:t>
            </a:r>
          </a:p>
          <a:p>
            <a:pPr lvl="0"/>
            <a:r>
              <a:rPr lang="fr-CH" dirty="0"/>
              <a:t>L’humour au quotidien : émission comique</a:t>
            </a:r>
          </a:p>
          <a:p>
            <a:pPr lvl="0"/>
            <a:r>
              <a:rPr lang="fr-CH" dirty="0" err="1"/>
              <a:t>Ze’Cartoon</a:t>
            </a:r>
            <a:r>
              <a:rPr lang="fr-CH" dirty="0"/>
              <a:t> : dessins animés</a:t>
            </a:r>
          </a:p>
          <a:p>
            <a:pPr marL="0" indent="0">
              <a:buNone/>
            </a:pPr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63A4B6-4A1A-4E99-B069-F70612D93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Pour plus d’information, veuillez consulter le site www.njjbtv.com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5F316EF-8D3A-4349-A208-E9B836A37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82475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0" advClick="0" advTm="0">
        <p159:morph option="byObjec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6BE4C4-EC05-4C55-B36B-56E942590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Atout Santé</a:t>
            </a:r>
          </a:p>
        </p:txBody>
      </p:sp>
      <p:pic>
        <p:nvPicPr>
          <p:cNvPr id="6" name="Espace réservé du contenu 5" descr="Une image contenant signe, dessin&#10;&#10;Description générée automatiquement">
            <a:extLst>
              <a:ext uri="{FF2B5EF4-FFF2-40B4-BE49-F238E27FC236}">
                <a16:creationId xmlns:a16="http://schemas.microsoft.com/office/drawing/2014/main" id="{222FDF96-9CA7-4150-91D9-601FD3D7643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18071" y="1943014"/>
            <a:ext cx="5181600" cy="2914650"/>
          </a:xfrm>
        </p:spPr>
      </p:pic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1D5F51-8663-4DB8-8BFD-8C59998DA70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dirty="0"/>
              <a:t>Emission sur la santé</a:t>
            </a:r>
          </a:p>
          <a:p>
            <a:r>
              <a:rPr lang="fr-CH" dirty="0"/>
              <a:t>Informations sur les pathologies et les patients</a:t>
            </a:r>
          </a:p>
          <a:p>
            <a:r>
              <a:rPr lang="fr-CH" dirty="0"/>
              <a:t>Aide le public à comprendre et à s’orienter </a:t>
            </a:r>
          </a:p>
          <a:p>
            <a:r>
              <a:rPr lang="fr-CH" dirty="0"/>
              <a:t>Outil d’éducation thérapeutique</a:t>
            </a:r>
          </a:p>
          <a:p>
            <a:r>
              <a:rPr lang="fr-CH" dirty="0"/>
              <a:t>Reportages ou de chroniques, suivis de débats.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C63094BF-B109-40A0-BCC2-F55FDFB14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Pour plus d’information, veuillez consulter le site www.njjbtv.com</a:t>
            </a:r>
            <a:endParaRPr lang="fr-FR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6F32F73E-F3E4-4645-B8B3-88FF9BBD3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52676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0" advClick="0" advTm="0">
        <p159:morph option="byObject"/>
      </p:transition>
    </mc:Choice>
    <mc:Fallback xmlns="">
      <p:transition spd="slow" advClick="0" advTm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6BE4C4-EC05-4C55-B36B-56E942590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Femmes de sport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1D5F51-8663-4DB8-8BFD-8C59998DA7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1733950"/>
            <a:ext cx="5181600" cy="4351338"/>
          </a:xfrm>
        </p:spPr>
        <p:txBody>
          <a:bodyPr/>
          <a:lstStyle/>
          <a:p>
            <a:pPr marL="0" indent="0">
              <a:buNone/>
            </a:pPr>
            <a:r>
              <a:rPr lang="fr-CH" dirty="0"/>
              <a:t>Emission sportive entièrement consacrée au sport féminin !</a:t>
            </a:r>
          </a:p>
          <a:p>
            <a:r>
              <a:rPr lang="fr-CH" dirty="0"/>
              <a:t>Rencontres des sportives</a:t>
            </a:r>
          </a:p>
          <a:p>
            <a:r>
              <a:rPr lang="fr-CH" dirty="0"/>
              <a:t>Découvertes des clubs féminins </a:t>
            </a:r>
          </a:p>
          <a:p>
            <a:r>
              <a:rPr lang="fr-CH" dirty="0"/>
              <a:t>Pratiques sportives innovantes </a:t>
            </a:r>
          </a:p>
        </p:txBody>
      </p:sp>
      <p:pic>
        <p:nvPicPr>
          <p:cNvPr id="7" name="Espace réservé du contenu 6" descr="Une image contenant noir, bleu, signe&#10;&#10;Description générée automatiquement">
            <a:extLst>
              <a:ext uri="{FF2B5EF4-FFF2-40B4-BE49-F238E27FC236}">
                <a16:creationId xmlns:a16="http://schemas.microsoft.com/office/drawing/2014/main" id="{1A783F26-D800-48BD-96F4-92343C1027D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198" y="1733950"/>
            <a:ext cx="4902656" cy="2757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071E8685-459A-46C2-9034-1DB1CDADB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Pour plus d’information, veuillez consulter le site www.njjbtv.com</a:t>
            </a:r>
            <a:endParaRPr lang="fr-FR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BD2E2C62-D6CC-4B63-92FF-00369C441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43315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0" advClick="0" advTm="0">
        <p159:morph option="byObject"/>
      </p:transition>
    </mc:Choice>
    <mc:Fallback xmlns="">
      <p:transition spd="slow" advClick="0" advTm="0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130</Words>
  <PresentationFormat>Grand écran</PresentationFormat>
  <Paragraphs>26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NJJB </vt:lpstr>
      <vt:lpstr>Programme actuel</vt:lpstr>
      <vt:lpstr>Atout Santé</vt:lpstr>
      <vt:lpstr>Femmes de sport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ICA</dc:creator>
  <dcterms:created xsi:type="dcterms:W3CDTF">2019-09-18T12:40:02Z</dcterms:created>
  <dcterms:modified xsi:type="dcterms:W3CDTF">2019-12-16T18:13:34Z</dcterms:modified>
</cp:coreProperties>
</file>