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7" r:id="rId3"/>
    <p:sldId id="258" r:id="rId4"/>
    <p:sldId id="261" r:id="rId5"/>
    <p:sldId id="25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70" d="100"/>
          <a:sy n="70" d="100"/>
        </p:scale>
        <p:origin x="1206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64D22-D0FC-4E07-94FD-6EC4EC2898D2}" type="datetimeFigureOut">
              <a:rPr lang="fr-CH" smtClean="0"/>
              <a:t>22.04.2021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B8FF6-09CF-4452-B6B6-E5CAEB231A67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1162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4E578D-C67C-4083-8E98-AC58B2EA23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46AD022-CB9D-4AD7-936E-3F3AE0C1B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3523618-8530-4349-B2C8-C608CB9C0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7A53E-FCC3-4128-9FEA-9971EA27860C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CDE22FC-228A-4DF8-AE3C-33CF64D1D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08193E-3138-46A3-8245-FC36C1F89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71706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3A20FD-7755-4552-AD6E-0A335CE74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1B4E455-082B-4343-92FB-640089F41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34898B-E22A-4A7D-8E55-927768FD9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BDE76-DDEA-43CA-A101-5DB0E56703C8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6F8C96-F74A-46ED-B52F-513ED3670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8596F9-4455-4F7C-AC5C-828F26BCB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45278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78A051F-89FF-4DB7-8DA1-8425667B6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3CA8054-F36A-4F3C-B2CB-6587E2DF05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9918023-FCF9-4E01-9EB7-8B07E395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9D622-FFD0-47D3-93B1-8D3444F27BEC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791E84-E574-4B0C-A7BE-FBE0F3648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B30415-A161-4CB2-AE86-72A0E634C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39912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6A4B2-CD09-457D-B7E9-1527A06EB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F9DA48A-F2D9-44BA-9792-D9E0560CD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9CE06-7F9E-435B-8D54-1E8D4911A2A5}" type="datetime1">
              <a:rPr lang="fr-CH" smtClean="0"/>
              <a:t>22.04.2021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1554FDB-5440-4587-9376-9C30880E6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CD44A4B-D868-4675-9847-115093C0C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15535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821223-A8AC-4045-89AD-2CB297DD8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63217B-B369-4019-8879-0320C9829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ind"/>
              </a:defRPr>
            </a:lvl1pPr>
            <a:lvl2pPr>
              <a:defRPr>
                <a:latin typeface="Hind"/>
              </a:defRPr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FEE641-99A6-45A5-ABAF-5201A96EC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AF0B4-8BCE-4A4E-AD9C-F03054D419C2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54A45E5-7C20-46DA-91F9-8659D7155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2C6A09-4643-4D5A-A9EF-A94EFFC60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29648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6B7527-AF17-4FE3-A755-BD037F8B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1ED672-3F9E-4217-8832-EBFA5A9BB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D62D40-F243-472A-A4EB-A4F0EC721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4D78-6D02-4F0D-9BBF-FEC472B8A75C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6EC4712-CF2F-4C17-88C4-34F1B8AC0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9205FCE-D14F-4E29-96D9-02AE861E7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906798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DEC7B7-FF27-4C39-A29A-F0FBEBF8C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B4A378-FC99-4B36-B2EC-7F58388117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63E9F1-1E3A-46A4-8543-89ED58E059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2218BBB-8F73-438C-8014-F85F79D12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CDF17-715A-4E89-8A03-062DBAE7F6E3}" type="datetime1">
              <a:rPr lang="fr-CH" smtClean="0"/>
              <a:t>22.04.2021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9851730-6AF9-478B-8350-FB0281132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D62A91B-6013-4F25-A917-202E464CB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41821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343BEC-32BA-4D0B-9D27-567CDC5A5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2E3CB1-76A4-4A38-886B-4552E3A69C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02C06C6-2DCE-4915-B8C1-940EB3E40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A827752-28A0-43B8-8353-D1DC662465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C886D9A-0696-4307-BE7C-6574194DE9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240D845-8E12-43F4-A094-5BBCB5DDA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84A40-E8F0-4267-95EC-CE2A8DAB35B1}" type="datetime1">
              <a:rPr lang="fr-CH" smtClean="0"/>
              <a:t>22.04.2021</a:t>
            </a:fld>
            <a:endParaRPr lang="fr-CH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5009810-17A3-4CC2-A8CD-42EEBE54C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A1B78EA-A720-46CF-B55C-5AD05CD12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146343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A9A847-1EFF-45F5-976A-41DFF039A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E1BCEA6-11EB-4988-93CF-066785000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389-53A2-472B-A562-A4AA6576FD08}" type="datetime1">
              <a:rPr lang="fr-CH" smtClean="0"/>
              <a:t>22.04.2021</a:t>
            </a:fld>
            <a:endParaRPr lang="fr-CH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0425F68-EF9D-4012-8FBE-F2ABD8909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C0E9AB2-1F47-42C2-B3C3-6BD0B1358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66891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8EF857C-1DD3-41FB-9781-CFC055ADD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32C8C-3E55-44DA-8415-58A9DF0FD06D}" type="datetime1">
              <a:rPr lang="fr-CH" smtClean="0"/>
              <a:t>22.04.2021</a:t>
            </a:fld>
            <a:endParaRPr lang="fr-CH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16E9AD0-A426-46D5-A977-2E04CFC18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8E9D9E9-13D5-4990-98FB-889F71B6A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0734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85FDC5-928D-436F-82A4-186A0754A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E48EFD-A49B-47F8-95CE-0CF805183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B41300-91BF-46FA-98F2-DFE4A1DC5E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2FB91A-A7B4-4B54-AC92-88AB7B048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BCAF-2BCB-43D5-A581-5359112C5500}" type="datetime1">
              <a:rPr lang="fr-CH" smtClean="0"/>
              <a:t>22.04.2021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E58FF4C-BD38-4EF8-969C-276600F95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B9C988-E186-4575-8B3E-578E712BD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9697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595198-BFAB-402C-9695-0DA5FAAB7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H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92FAF79-829C-4EB0-AFB8-F0C25BDBEB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037174D-6B2B-49B3-9BCB-668DAD5422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7FF932-91FC-4275-B5E7-E0FB854F2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84A34-FB6D-4AA8-BFC1-30988C51346E}" type="datetime1">
              <a:rPr lang="fr-CH" smtClean="0"/>
              <a:t>22.04.2021</a:t>
            </a:fld>
            <a:endParaRPr lang="fr-CH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4ACE21F-D5B4-47F7-9162-78904B5DF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FD30A8F-2979-4E76-82A7-0BEA2E12B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70043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8863987-0FB3-474D-9C24-1C540E71A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5CD372-67A9-49A6-BDE5-F36E2628B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5E3A864-9C5D-4BCC-992E-57FE4922BB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EF1D6-BFA6-4FA5-94B3-38A26B70B4FE}" type="datetime1">
              <a:rPr lang="fr-CH" smtClean="0"/>
              <a:t>22.04.2021</a:t>
            </a:fld>
            <a:endParaRPr lang="fr-CH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0AF95F-58BD-4654-BA99-9EB1A60711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B2B7A9-FCED-4B9E-B620-8D9D43C5AB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E196-2DA5-4E64-8CEE-507ECF46F65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2006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ind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ind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A58F7FD-BA7B-439C-A3A4-9279C1835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560"/>
            <a:ext cx="12192000" cy="7027119"/>
          </a:xfrm>
          <a:prstGeom prst="ellipse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8" name="Titre 7">
            <a:extLst>
              <a:ext uri="{FF2B5EF4-FFF2-40B4-BE49-F238E27FC236}">
                <a16:creationId xmlns:a16="http://schemas.microsoft.com/office/drawing/2014/main" id="{585BBACA-A93A-4FA4-811C-D51EBA1E2A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Sous-titre 8">
            <a:extLst>
              <a:ext uri="{FF2B5EF4-FFF2-40B4-BE49-F238E27FC236}">
                <a16:creationId xmlns:a16="http://schemas.microsoft.com/office/drawing/2014/main" id="{28293046-0D91-45B7-AB7A-026F295E12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6111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C02066-420B-4EC0-8A55-81DB31200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Qu’est-ce que c’est une Escape Room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9C024E-36A5-4EDD-8D3E-FE81A9307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0" i="0" dirty="0">
                <a:effectLst/>
                <a:latin typeface="Hind"/>
              </a:rPr>
              <a:t>Equipe de 2 à 6 joueurs</a:t>
            </a:r>
          </a:p>
          <a:p>
            <a:r>
              <a:rPr lang="fr-FR" dirty="0">
                <a:latin typeface="Hind"/>
              </a:rPr>
              <a:t>J</a:t>
            </a:r>
            <a:r>
              <a:rPr lang="fr-FR" b="0" i="0" dirty="0">
                <a:effectLst/>
                <a:latin typeface="Hind"/>
              </a:rPr>
              <a:t>eu grandeur nature limité à 60 minutes</a:t>
            </a:r>
          </a:p>
          <a:p>
            <a:r>
              <a:rPr lang="fr-FR" b="0" i="0" dirty="0">
                <a:effectLst/>
                <a:latin typeface="Hind"/>
              </a:rPr>
              <a:t>Collaboration, logique, sang-froid et réflexion au centre de l’activité</a:t>
            </a:r>
          </a:p>
          <a:p>
            <a:r>
              <a:rPr lang="fr-FR" dirty="0">
                <a:latin typeface="Hind"/>
              </a:rPr>
              <a:t>Miss</a:t>
            </a:r>
            <a:r>
              <a:rPr lang="fr-FR" b="0" i="0" dirty="0">
                <a:effectLst/>
                <a:latin typeface="Hind"/>
              </a:rPr>
              <a:t>ion</a:t>
            </a:r>
          </a:p>
          <a:p>
            <a:pPr lvl="1"/>
            <a:r>
              <a:rPr lang="fr-FR" b="0" i="0" dirty="0">
                <a:effectLst/>
                <a:latin typeface="Hind"/>
              </a:rPr>
              <a:t>trouver les indices</a:t>
            </a:r>
          </a:p>
          <a:p>
            <a:pPr lvl="1"/>
            <a:r>
              <a:rPr lang="fr-FR" b="0" i="0" dirty="0">
                <a:effectLst/>
                <a:latin typeface="Hind"/>
              </a:rPr>
              <a:t>résoudre les énigmes</a:t>
            </a:r>
          </a:p>
          <a:p>
            <a:pPr lvl="1"/>
            <a:r>
              <a:rPr lang="fr-FR" dirty="0">
                <a:latin typeface="Hind"/>
              </a:rPr>
              <a:t>s’</a:t>
            </a:r>
            <a:r>
              <a:rPr lang="fr-FR" b="0" i="0" dirty="0">
                <a:effectLst/>
                <a:latin typeface="Hind"/>
              </a:rPr>
              <a:t>échapper de la pièce</a:t>
            </a:r>
          </a:p>
          <a:p>
            <a:endParaRPr lang="fr-FR" dirty="0">
              <a:latin typeface="Hind"/>
            </a:endParaRPr>
          </a:p>
          <a:p>
            <a:pPr marL="0" indent="0" algn="ctr">
              <a:buNone/>
            </a:pPr>
            <a:r>
              <a:rPr lang="fr-FR" b="0" i="0" dirty="0">
                <a:effectLst/>
                <a:latin typeface="Hind"/>
              </a:rPr>
              <a:t>Vous en sentez-vous capable ?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938445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078D27-E6F8-494B-8C70-7B9396C9D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Salles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F8CBAE-73E8-46F1-B072-B2DF747DA5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b="0" i="0" dirty="0" err="1">
                <a:effectLst/>
                <a:latin typeface="Hind"/>
              </a:rPr>
              <a:t>Chernobyl</a:t>
            </a:r>
            <a:r>
              <a:rPr lang="fr-FR" b="0" i="0" dirty="0">
                <a:effectLst/>
                <a:latin typeface="Hind"/>
              </a:rPr>
              <a:t> : désastre nucléaire</a:t>
            </a:r>
          </a:p>
          <a:p>
            <a:r>
              <a:rPr lang="fr-FR" dirty="0">
                <a:latin typeface="Hind"/>
              </a:rPr>
              <a:t>P</a:t>
            </a:r>
            <a:r>
              <a:rPr lang="fr-FR" b="0" i="0" dirty="0">
                <a:effectLst/>
                <a:latin typeface="Hind"/>
              </a:rPr>
              <a:t>our la liberté de Jack</a:t>
            </a:r>
          </a:p>
          <a:p>
            <a:r>
              <a:rPr lang="fr-FR" b="0" i="0" dirty="0">
                <a:effectLst/>
                <a:latin typeface="Hind"/>
              </a:rPr>
              <a:t>La chambre sensorielle : l’aveugle, le muet, le sourd</a:t>
            </a:r>
          </a:p>
          <a:p>
            <a:r>
              <a:rPr lang="fr-FR" b="0" i="0" dirty="0">
                <a:effectLst/>
                <a:latin typeface="Hind"/>
              </a:rPr>
              <a:t>Le Crime de l’Orient Express</a:t>
            </a:r>
          </a:p>
          <a:p>
            <a:r>
              <a:rPr lang="fr-FR" b="0" i="0" dirty="0">
                <a:effectLst/>
                <a:latin typeface="Hind"/>
              </a:rPr>
              <a:t>La chasse au trésor</a:t>
            </a:r>
          </a:p>
          <a:p>
            <a:r>
              <a:rPr lang="fr-FR" b="0" i="0" dirty="0">
                <a:effectLst/>
                <a:latin typeface="Hind"/>
              </a:rPr>
              <a:t>La malédiction d'Osiris</a:t>
            </a:r>
          </a:p>
          <a:p>
            <a:r>
              <a:rPr lang="fr-FR" b="0" i="0" dirty="0">
                <a:effectLst/>
                <a:latin typeface="Hind"/>
              </a:rPr>
              <a:t>Le tombeau d’Égypte  *à venir</a:t>
            </a:r>
          </a:p>
          <a:p>
            <a:endParaRPr lang="fr-FR" b="0" i="0" dirty="0">
              <a:solidFill>
                <a:srgbClr val="717171"/>
              </a:solidFill>
              <a:effectLst/>
              <a:latin typeface="Hind"/>
            </a:endParaRPr>
          </a:p>
        </p:txBody>
      </p:sp>
    </p:spTree>
    <p:extLst>
      <p:ext uri="{BB962C8B-B14F-4D97-AF65-F5344CB8AC3E}">
        <p14:creationId xmlns:p14="http://schemas.microsoft.com/office/powerpoint/2010/main" val="3623030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C29C9F-8EEE-4177-862E-F2E101E84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Nouvelle salle: le tombeau d’Égypte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BECB68C-979C-4D94-92CA-D53528BE5F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813805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8EB9DFB-49AD-4DB9-8C90-5C76566119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251" y="-19254"/>
            <a:ext cx="11325202" cy="638885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D4274F9-4152-46B4-8313-3823D66FE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Prix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FDCD93-5A52-400C-BD52-F1F695854D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fr-FR" b="0" i="0" dirty="0">
                <a:solidFill>
                  <a:schemeClr val="bg1"/>
                </a:solidFill>
                <a:effectLst/>
                <a:latin typeface="Open Sans"/>
              </a:rPr>
              <a:t>CHF 100.- pour 2 joueurs</a:t>
            </a:r>
          </a:p>
          <a:p>
            <a:r>
              <a:rPr lang="fr-FR" b="0" i="0" dirty="0">
                <a:solidFill>
                  <a:schemeClr val="bg1"/>
                </a:solidFill>
                <a:effectLst/>
                <a:latin typeface="Open Sans"/>
              </a:rPr>
              <a:t>CHF 135.- pour 3 joueurs </a:t>
            </a:r>
          </a:p>
          <a:p>
            <a:r>
              <a:rPr lang="fr-FR" b="0" i="0" dirty="0">
                <a:solidFill>
                  <a:schemeClr val="bg1"/>
                </a:solidFill>
                <a:effectLst/>
                <a:latin typeface="Open Sans"/>
              </a:rPr>
              <a:t>CHF 160.- pour 4 joueurs</a:t>
            </a:r>
          </a:p>
          <a:p>
            <a:r>
              <a:rPr lang="fr-FR" b="0" i="0" dirty="0">
                <a:solidFill>
                  <a:schemeClr val="bg1"/>
                </a:solidFill>
                <a:effectLst/>
                <a:latin typeface="Open Sans"/>
              </a:rPr>
              <a:t>CHF 175.- pour 5 joueurs </a:t>
            </a:r>
          </a:p>
          <a:p>
            <a:r>
              <a:rPr lang="fr-CH" dirty="0">
                <a:solidFill>
                  <a:schemeClr val="bg1"/>
                </a:solidFill>
              </a:rPr>
              <a:t>dès 14 ans</a:t>
            </a:r>
          </a:p>
        </p:txBody>
      </p:sp>
    </p:spTree>
    <p:extLst>
      <p:ext uri="{BB962C8B-B14F-4D97-AF65-F5344CB8AC3E}">
        <p14:creationId xmlns:p14="http://schemas.microsoft.com/office/powerpoint/2010/main" val="84768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120</Words>
  <Application>Microsoft Office PowerPoint</Application>
  <PresentationFormat>Grand écran</PresentationFormat>
  <Paragraphs>25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Hind</vt:lpstr>
      <vt:lpstr>Open Sans</vt:lpstr>
      <vt:lpstr>Thème Office</vt:lpstr>
      <vt:lpstr>Présentation PowerPoint</vt:lpstr>
      <vt:lpstr>Qu’est-ce que c’est une Escape Room ?</vt:lpstr>
      <vt:lpstr>Salles</vt:lpstr>
      <vt:lpstr>Nouvelle salle: le tombeau d’Égypte</vt:lpstr>
      <vt:lpstr>Prix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ICA</dc:creator>
  <cp:keywords/>
  <dc:description/>
  <cp:lastModifiedBy>Manuelle</cp:lastModifiedBy>
  <cp:revision>18</cp:revision>
  <dcterms:created xsi:type="dcterms:W3CDTF">2020-11-03T16:38:14Z</dcterms:created>
  <dcterms:modified xsi:type="dcterms:W3CDTF">2021-04-22T14:38:29Z</dcterms:modified>
  <cp:category/>
</cp:coreProperties>
</file>