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648" r:id="rId1"/>
  </p:sldMasterIdLst>
  <p:notesMasterIdLst>
    <p:notesMasterId r:id="rId7"/>
  </p:notesMasterIdLst>
  <p:sldIdLst>
    <p:sldId id="260" r:id="rId2"/>
    <p:sldId id="257" r:id="rId3"/>
    <p:sldId id="258" r:id="rId4"/>
    <p:sldId id="261" r:id="rId5"/>
    <p:sldId id="259" r:id="rId6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>
      <p:cViewPr>
        <p:scale>
          <a:sx n="70" d="100"/>
          <a:sy n="70" d="100"/>
        </p:scale>
        <p:origin x="1206" y="8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CH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764D22-D0FC-4E07-94FD-6EC4EC2898D2}" type="datetimeFigureOut">
              <a:rPr lang="fr-CH" smtClean="0"/>
              <a:t>22.04.2021</a:t>
            </a:fld>
            <a:endParaRPr lang="fr-CH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CH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CH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9B8FF6-09CF-4452-B6B6-E5CAEB231A67}" type="slidenum">
              <a:rPr lang="fr-CH" smtClean="0"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8116291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24E578D-C67C-4083-8E98-AC58B2EA23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fr-CH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346AD022-CB9D-4AD7-936E-3F3AE0C1B44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fr-CH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3523618-8530-4349-B2C8-C608CB9C07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B9CAB4-890D-455A-B722-E64195CC1A74}" type="datetime1">
              <a:rPr lang="fr-CH" smtClean="0"/>
              <a:t>22.04.2021</a:t>
            </a:fld>
            <a:endParaRPr lang="fr-CH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CDE22FC-228A-4DF8-AE3C-33CF64D1D9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F08193E-3138-46A3-8245-FC36C1F89F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E196-2DA5-4E64-8CEE-507ECF46F656}" type="slidenum">
              <a:rPr lang="fr-CH" smtClean="0"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7717062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3A20FD-7755-4552-AD6E-0A335CE742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H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A1B4E455-082B-4343-92FB-640089F41E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D34898B-E22A-4A7D-8E55-927768FD91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E896F-F5CD-4368-A1A1-C5749E54AD59}" type="datetime1">
              <a:rPr lang="fr-CH" smtClean="0"/>
              <a:t>22.04.2021</a:t>
            </a:fld>
            <a:endParaRPr lang="fr-CH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26F8C96-F74A-46ED-B52F-513ED36703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E8596F9-4455-4F7C-AC5C-828F26BCB2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E196-2DA5-4E64-8CEE-507ECF46F656}" type="slidenum">
              <a:rPr lang="fr-CH" smtClean="0"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42452781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F78A051F-89FF-4DB7-8DA1-8425667B662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fr-CH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C3CA8054-F36A-4F3C-B2CB-6587E2DF051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9918023-FCF9-4E01-9EB7-8B07E395A6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80215-4E3C-4E65-9510-40002B26F35D}" type="datetime1">
              <a:rPr lang="fr-CH" smtClean="0"/>
              <a:t>22.04.2021</a:t>
            </a:fld>
            <a:endParaRPr lang="fr-CH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9791E84-E574-4B0C-A7BE-FBE0F3648D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6B30415-A161-4CB2-AE86-72A0E634CE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E196-2DA5-4E64-8CEE-507ECF46F656}" type="slidenum">
              <a:rPr lang="fr-CH" smtClean="0"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3399126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C76A4B2-CD09-457D-B7E9-1527A06EBF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H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0F9DA48A-F2D9-44BA-9792-D9E0560CDE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F5D00-F433-49FE-9F04-3DAB4C6A9F0E}" type="datetime1">
              <a:rPr lang="fr-CH" smtClean="0"/>
              <a:t>22.04.2021</a:t>
            </a:fld>
            <a:endParaRPr lang="fr-CH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B1554FDB-5440-4587-9376-9C30880E6D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CD44A4B-D868-4675-9847-115093C0C8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E196-2DA5-4E64-8CEE-507ECF46F656}" type="slidenum">
              <a:rPr lang="fr-CH" smtClean="0"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5155359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0821223-A8AC-4045-89AD-2CB297DD8B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H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663217B-B369-4019-8879-0320C9829D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DFEE641-99A6-45A5-ABAF-5201A96ECF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47A68C-32AF-4B19-BD58-C2AF966C3424}" type="datetime1">
              <a:rPr lang="fr-CH" smtClean="0"/>
              <a:t>22.04.2021</a:t>
            </a:fld>
            <a:endParaRPr lang="fr-CH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54A45E5-7C20-46DA-91F9-8659D7155C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2C6A09-4643-4D5A-A9EF-A94EFFC603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E196-2DA5-4E64-8CEE-507ECF46F656}" type="slidenum">
              <a:rPr lang="fr-CH" smtClean="0"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16296488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A6B7527-AF17-4FE3-A755-BD037F8BAC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fr-CH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D1ED672-3F9E-4217-8832-EBFA5A9BB5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BD62D40-F243-472A-A4EB-A4F0EC7213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EF4471-DB05-40E1-8A4F-C0B630184BF1}" type="datetime1">
              <a:rPr lang="fr-CH" smtClean="0"/>
              <a:t>22.04.2021</a:t>
            </a:fld>
            <a:endParaRPr lang="fr-CH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6EC4712-CF2F-4C17-88C4-34F1B8AC09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9205FCE-D14F-4E29-96D9-02AE861E75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E196-2DA5-4E64-8CEE-507ECF46F656}" type="slidenum">
              <a:rPr lang="fr-CH" smtClean="0"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9067983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BDEC7B7-FF27-4C39-A29A-F0FBEBF8CB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H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7B4A378-FC99-4B36-B2EC-7F58388117C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7363E9F1-1E3A-46A4-8543-89ED58E059A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92218BBB-8F73-438C-8014-F85F79D125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92B92-A144-4C97-BD01-A41AFF6BD438}" type="datetime1">
              <a:rPr lang="fr-CH" smtClean="0"/>
              <a:t>22.04.2021</a:t>
            </a:fld>
            <a:endParaRPr lang="fr-CH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09851730-6AF9-478B-8350-FB0281132E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D62A91B-6013-4F25-A917-202E464CB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E196-2DA5-4E64-8CEE-507ECF46F656}" type="slidenum">
              <a:rPr lang="fr-CH" smtClean="0"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8418214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5343BEC-32BA-4D0B-9D27-567CDC5A5A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fr-CH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A2E3CB1-76A4-4A38-886B-4552E3A69C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C02C06C6-2DCE-4915-B8C1-940EB3E4043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0A827752-28A0-43B8-8353-D1DC662465F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FC886D9A-0696-4307-BE7C-6574194DE9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/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1240D845-8E12-43F4-A094-5BBCB5DDA7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EDA0E-83B1-4B72-B5C8-D35912515C88}" type="datetime1">
              <a:rPr lang="fr-CH" smtClean="0"/>
              <a:t>22.04.2021</a:t>
            </a:fld>
            <a:endParaRPr lang="fr-CH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55009810-17A3-4CC2-A8CD-42EEBE54C5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3A1B78EA-A720-46CF-B55C-5AD05CD12D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E196-2DA5-4E64-8CEE-507ECF46F656}" type="slidenum">
              <a:rPr lang="fr-CH" smtClean="0"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1463431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FA9A847-1EFF-45F5-976A-41DFF039A7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H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9E1BCEA6-11EB-4988-93CF-0667850007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2052D-7345-4A94-BD87-22422F28BDDC}" type="datetime1">
              <a:rPr lang="fr-CH" smtClean="0"/>
              <a:t>22.04.2021</a:t>
            </a:fld>
            <a:endParaRPr lang="fr-CH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70425F68-EF9D-4012-8FBE-F2ABD89093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9C0E9AB2-1F47-42C2-B3C3-6BD0B13583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E196-2DA5-4E64-8CEE-507ECF46F656}" type="slidenum">
              <a:rPr lang="fr-CH" smtClean="0"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6668910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A8EF857C-1DD3-41FB-9781-CFC055ADD4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5DF786-EE75-46B1-B922-2EF61CF745B1}" type="datetime1">
              <a:rPr lang="fr-CH" smtClean="0"/>
              <a:t>22.04.2021</a:t>
            </a:fld>
            <a:endParaRPr lang="fr-CH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916E9AD0-A426-46D5-A977-2E04CFC18F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8E9D9E9-13D5-4990-98FB-889F71B6A8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E196-2DA5-4E64-8CEE-507ECF46F656}" type="slidenum">
              <a:rPr lang="fr-CH" smtClean="0"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207343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B85FDC5-928D-436F-82A4-186A0754A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fr-CH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8E48EFD-A49B-47F8-95CE-0CF8051837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BB41300-91BF-46FA-98F2-DFE4A1DC5E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2FB91A-A7B4-4B54-AC92-88AB7B0483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F47366-2932-4639-BD1F-7C765C0FBAB6}" type="datetime1">
              <a:rPr lang="fr-CH" smtClean="0"/>
              <a:t>22.04.2021</a:t>
            </a:fld>
            <a:endParaRPr lang="fr-CH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1E58FF4C-BD38-4EF8-969C-276600F950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34B9C988-E186-4575-8B3E-578E712BD2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E196-2DA5-4E64-8CEE-507ECF46F656}" type="slidenum">
              <a:rPr lang="fr-CH" smtClean="0"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1969786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B595198-BFAB-402C-9695-0DA5FAAB72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fr-CH"/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792FAF79-829C-4EB0-AFB8-F0C25BDBEB5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CH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037174D-6B2B-49B3-9BCB-668DAD5422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6A7FF932-91FC-4275-B5E7-E0FB854F2F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BDA77-03A5-4732-92EC-2EB8F662AA8C}" type="datetime1">
              <a:rPr lang="fr-CH" smtClean="0"/>
              <a:t>22.04.2021</a:t>
            </a:fld>
            <a:endParaRPr lang="fr-CH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4ACE21F-D5B4-47F7-9162-78904B5DFB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7FD30A8F-2979-4E76-82A7-0BEA2E12B8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E196-2DA5-4E64-8CEE-507ECF46F656}" type="slidenum">
              <a:rPr lang="fr-CH" smtClean="0"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4700433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78863987-0FB3-474D-9C24-1C540E71A0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Modifiez le style du titre</a:t>
            </a:r>
            <a:endParaRPr lang="fr-CH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95CD372-67A9-49A6-BDE5-F36E2628B9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fr-CH" dirty="0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5E3A864-9C5D-4BCC-992E-57FE4922BB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1DC76C-5C46-4840-A436-38E43EFD915E}" type="datetime1">
              <a:rPr lang="fr-CH" smtClean="0"/>
              <a:t>22.04.2021</a:t>
            </a:fld>
            <a:endParaRPr lang="fr-CH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30AF95F-58BD-4654-BA99-9EB1A60711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CH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CB2B7A9-FCED-4B9E-B620-8D9D43C5AB7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60E196-2DA5-4E64-8CEE-507ECF46F656}" type="slidenum">
              <a:rPr lang="fr-CH" smtClean="0"/>
              <a:t>‹N°›</a:t>
            </a:fld>
            <a:endParaRPr lang="fr-CH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993DB441-46AD-4D13-988B-15E129B7B8B1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465276" y="3097036"/>
            <a:ext cx="6858594" cy="664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0063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>
              <a:lumMod val="50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5A58F7FD-BA7B-439C-A3A4-9279C1835B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4560"/>
            <a:ext cx="12192000" cy="7027119"/>
          </a:xfrm>
          <a:prstGeom prst="ellipse">
            <a:avLst/>
          </a:prstGeom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6111522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DC02066-420B-4EC0-8A55-81DB312002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/>
              <a:t>Qu’est-ce qu’une Escape Room ?</a:t>
            </a:r>
            <a:endParaRPr lang="fr-CH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B9C024E-36A5-4EDD-8D3E-FE81A93075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b="0" i="0" dirty="0">
                <a:effectLst/>
                <a:latin typeface="Hind"/>
              </a:rPr>
              <a:t>Equipe de 2 à 6 joueurs</a:t>
            </a:r>
          </a:p>
          <a:p>
            <a:r>
              <a:rPr lang="fr-FR" dirty="0">
                <a:latin typeface="Hind"/>
              </a:rPr>
              <a:t>J</a:t>
            </a:r>
            <a:r>
              <a:rPr lang="fr-FR" b="0" i="0" dirty="0">
                <a:effectLst/>
                <a:latin typeface="Hind"/>
              </a:rPr>
              <a:t>eu grandeur nature limité à 60 minutes</a:t>
            </a:r>
          </a:p>
          <a:p>
            <a:r>
              <a:rPr lang="fr-FR" b="0" i="0" dirty="0">
                <a:effectLst/>
                <a:latin typeface="Hind"/>
              </a:rPr>
              <a:t>Collaboration, logique, sang-froid et réflexion au centre de l’activité</a:t>
            </a:r>
          </a:p>
          <a:p>
            <a:r>
              <a:rPr lang="fr-FR" dirty="0">
                <a:latin typeface="Hind"/>
              </a:rPr>
              <a:t>Miss</a:t>
            </a:r>
            <a:r>
              <a:rPr lang="fr-FR" b="0" i="0" dirty="0">
                <a:effectLst/>
                <a:latin typeface="Hind"/>
              </a:rPr>
              <a:t>ion</a:t>
            </a:r>
          </a:p>
          <a:p>
            <a:pPr lvl="1"/>
            <a:r>
              <a:rPr lang="fr-FR" b="0" i="0" dirty="0">
                <a:effectLst/>
                <a:latin typeface="Hind"/>
              </a:rPr>
              <a:t>trouver les indices</a:t>
            </a:r>
          </a:p>
          <a:p>
            <a:pPr lvl="1"/>
            <a:r>
              <a:rPr lang="fr-FR" b="0" i="0" dirty="0">
                <a:effectLst/>
                <a:latin typeface="Hind"/>
              </a:rPr>
              <a:t>résoudre les énigmes</a:t>
            </a:r>
          </a:p>
          <a:p>
            <a:pPr lvl="1"/>
            <a:r>
              <a:rPr lang="fr-FR" dirty="0">
                <a:latin typeface="Hind"/>
              </a:rPr>
              <a:t>s’</a:t>
            </a:r>
            <a:r>
              <a:rPr lang="fr-FR" b="0" i="0" dirty="0">
                <a:effectLst/>
                <a:latin typeface="Hind"/>
              </a:rPr>
              <a:t>échapper de la pièce</a:t>
            </a:r>
          </a:p>
          <a:p>
            <a:endParaRPr lang="fr-FR" dirty="0">
              <a:latin typeface="Hind"/>
            </a:endParaRPr>
          </a:p>
          <a:p>
            <a:pPr marL="0" indent="0" algn="ctr">
              <a:buNone/>
            </a:pPr>
            <a:r>
              <a:rPr lang="fr-FR" b="0" i="0" dirty="0">
                <a:effectLst/>
                <a:latin typeface="Hind"/>
              </a:rPr>
              <a:t>Vous en sentez-vous capable ?</a:t>
            </a:r>
            <a:endParaRPr lang="fr-CH" dirty="0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EDF3E63-6F98-41D5-956D-279A419B05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D8262-3431-409F-A57A-23EFA49DA440}" type="datetime1">
              <a:rPr lang="fr-CH" smtClean="0"/>
              <a:t>22.04.2021</a:t>
            </a:fld>
            <a:endParaRPr lang="fr-CH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236C0E59-7161-4F73-BC1F-1E3080198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E196-2DA5-4E64-8CEE-507ECF46F656}" type="slidenum">
              <a:rPr lang="fr-CH" smtClean="0"/>
              <a:t>1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1938445037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D078D27-E6F8-494B-8C70-7B9396C9DB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/>
              <a:t>Salles : leurs différents thèmes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1F8CBAE-73E8-46F1-B072-B2DF747DA5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b="0" i="0" dirty="0" err="1">
                <a:effectLst/>
                <a:latin typeface="Hind"/>
              </a:rPr>
              <a:t>Chernobyl</a:t>
            </a:r>
            <a:r>
              <a:rPr lang="fr-FR" b="0" i="0" dirty="0">
                <a:effectLst/>
                <a:latin typeface="Hind"/>
              </a:rPr>
              <a:t> : désastre nucléaire</a:t>
            </a:r>
          </a:p>
          <a:p>
            <a:r>
              <a:rPr lang="fr-FR" dirty="0">
                <a:latin typeface="Hind"/>
              </a:rPr>
              <a:t>P</a:t>
            </a:r>
            <a:r>
              <a:rPr lang="fr-FR" b="0" i="0" dirty="0">
                <a:effectLst/>
                <a:latin typeface="Hind"/>
              </a:rPr>
              <a:t>our la liberté de Jack</a:t>
            </a:r>
          </a:p>
          <a:p>
            <a:r>
              <a:rPr lang="fr-FR" b="0" i="0" dirty="0">
                <a:effectLst/>
                <a:latin typeface="Hind"/>
              </a:rPr>
              <a:t>La chambre sensorielle : l’aveugle, le muet, le sourd</a:t>
            </a:r>
          </a:p>
          <a:p>
            <a:r>
              <a:rPr lang="fr-FR" b="0" i="0" dirty="0">
                <a:effectLst/>
                <a:latin typeface="Hind"/>
              </a:rPr>
              <a:t>Le Crime de l’Orient Express</a:t>
            </a:r>
          </a:p>
          <a:p>
            <a:r>
              <a:rPr lang="fr-FR" b="0" i="0" dirty="0">
                <a:effectLst/>
                <a:latin typeface="Hind"/>
              </a:rPr>
              <a:t>La chasse au trésor</a:t>
            </a:r>
          </a:p>
          <a:p>
            <a:r>
              <a:rPr lang="fr-FR" b="0" i="0" dirty="0">
                <a:effectLst/>
                <a:latin typeface="Hind"/>
              </a:rPr>
              <a:t>La malédiction d'Osiris</a:t>
            </a:r>
          </a:p>
          <a:p>
            <a:r>
              <a:rPr lang="fr-FR" b="0" i="0" dirty="0">
                <a:effectLst/>
                <a:latin typeface="Hind"/>
              </a:rPr>
              <a:t>Le tombeau d’Egypte  *à venir</a:t>
            </a:r>
          </a:p>
          <a:p>
            <a:endParaRPr lang="fr-FR" b="0" i="0" dirty="0">
              <a:solidFill>
                <a:srgbClr val="717171"/>
              </a:solidFill>
              <a:effectLst/>
              <a:latin typeface="Hind"/>
            </a:endParaRP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45B9F10-5DE4-434E-B14E-FE68075D7C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6EF43-F8BA-4225-B865-D48A8EDCFDB0}" type="datetime1">
              <a:rPr lang="fr-CH" smtClean="0"/>
              <a:t>22.04.2021</a:t>
            </a:fld>
            <a:endParaRPr lang="fr-CH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210DFFCE-8420-4077-B721-C9472FAA69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E196-2DA5-4E64-8CEE-507ECF46F656}" type="slidenum">
              <a:rPr lang="fr-CH" smtClean="0"/>
              <a:t>2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623030948"/>
      </p:ext>
    </p:extLst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0E8013A-8449-4156-86BD-C3C546198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Nouvelle salle: le tombeau d’Égypte</a:t>
            </a:r>
            <a:endParaRPr lang="fr-CH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F7485F8-3BFE-4CC5-8E8D-8BFDC9B094BE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fr-FR" dirty="0"/>
              <a:t>Les groupes sont enfermés dans un tombeau</a:t>
            </a:r>
          </a:p>
          <a:p>
            <a:r>
              <a:rPr lang="fr-FR" dirty="0"/>
              <a:t>La première clé trouvée définit l’itinéraire à suivre</a:t>
            </a:r>
          </a:p>
          <a:p>
            <a:r>
              <a:rPr lang="fr-FR" dirty="0"/>
              <a:t>Les murs sont recouverts d’anciens symboles et dessins</a:t>
            </a:r>
          </a:p>
          <a:p>
            <a:r>
              <a:rPr lang="fr-FR" dirty="0"/>
              <a:t>Les messages et les cartes menant aux clés cachées sont traduits</a:t>
            </a:r>
          </a:p>
          <a:p>
            <a:pPr marL="0" indent="0">
              <a:buNone/>
            </a:pPr>
            <a:endParaRPr lang="fr-FR" dirty="0"/>
          </a:p>
          <a:p>
            <a:pPr marL="0" indent="0" algn="ctr">
              <a:buNone/>
            </a:pPr>
            <a:r>
              <a:rPr lang="fr-FR" dirty="0"/>
              <a:t>60 minutes pour</a:t>
            </a:r>
            <a:br>
              <a:rPr lang="fr-FR" dirty="0"/>
            </a:br>
            <a:r>
              <a:rPr lang="fr-FR" dirty="0"/>
              <a:t>atteindre la sortie</a:t>
            </a:r>
            <a:endParaRPr lang="fr-CH" dirty="0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089567B-3C52-45AF-930A-8C0C001405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47A68C-32AF-4B19-BD58-C2AF966C3424}" type="datetime1">
              <a:rPr lang="fr-CH" smtClean="0"/>
              <a:t>22.04.2021</a:t>
            </a:fld>
            <a:endParaRPr lang="fr-CH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7D155474-D3F9-4F35-B043-17F58E9DAC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E196-2DA5-4E64-8CEE-507ECF46F656}" type="slidenum">
              <a:rPr lang="fr-CH" smtClean="0"/>
              <a:t>3</a:t>
            </a:fld>
            <a:endParaRPr lang="fr-CH"/>
          </a:p>
        </p:txBody>
      </p:sp>
      <p:pic>
        <p:nvPicPr>
          <p:cNvPr id="10" name="Espace réservé du contenu 9">
            <a:extLst>
              <a:ext uri="{FF2B5EF4-FFF2-40B4-BE49-F238E27FC236}">
                <a16:creationId xmlns:a16="http://schemas.microsoft.com/office/drawing/2014/main" id="{BCB7F95A-1E1C-45A5-A1AD-AA7694F44BC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7" b="8352"/>
          <a:stretch/>
        </p:blipFill>
        <p:spPr>
          <a:xfrm>
            <a:off x="7065818" y="2565070"/>
            <a:ext cx="3947656" cy="300445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6062361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E0BEFEEB-E9B4-4DB3-AE3A-76C5E58AB04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3251" y="-6002"/>
            <a:ext cx="11325202" cy="6388855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CD4274F9-4152-46B4-8313-3823D66FEC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/>
              <a:t>Prix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CFDCD93-5A52-400C-BD52-F1F695854D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/>
            <a:r>
              <a:rPr lang="fr-FR" b="0" i="0" dirty="0">
                <a:solidFill>
                  <a:schemeClr val="bg1"/>
                </a:solidFill>
                <a:effectLst/>
                <a:latin typeface="Open Sans"/>
              </a:rPr>
              <a:t>CHF 100.- pour 2 joueurs</a:t>
            </a:r>
          </a:p>
          <a:p>
            <a:r>
              <a:rPr lang="fr-FR" b="0" i="0" dirty="0">
                <a:solidFill>
                  <a:schemeClr val="bg1"/>
                </a:solidFill>
                <a:effectLst/>
                <a:latin typeface="Open Sans"/>
              </a:rPr>
              <a:t>CHF 135.- pour 3 joueurs </a:t>
            </a:r>
          </a:p>
          <a:p>
            <a:r>
              <a:rPr lang="fr-FR" b="0" i="0" dirty="0">
                <a:solidFill>
                  <a:schemeClr val="bg1"/>
                </a:solidFill>
                <a:effectLst/>
                <a:latin typeface="Open Sans"/>
              </a:rPr>
              <a:t>CHF 160.- pour 4 joueurs</a:t>
            </a:r>
          </a:p>
          <a:p>
            <a:r>
              <a:rPr lang="fr-FR" b="0" i="0" dirty="0">
                <a:solidFill>
                  <a:schemeClr val="bg1"/>
                </a:solidFill>
                <a:effectLst/>
                <a:latin typeface="Open Sans"/>
              </a:rPr>
              <a:t>CHF 175.- pour 5 joueurs </a:t>
            </a:r>
          </a:p>
          <a:p>
            <a:r>
              <a:rPr lang="fr-CH" dirty="0">
                <a:solidFill>
                  <a:schemeClr val="bg1"/>
                </a:solidFill>
              </a:rPr>
              <a:t>dès 14 ans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EB106F5-C62E-49EC-8A48-EC1CC9ED58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D36E6-CF2C-4496-8F34-0DCCCAE6F1E1}" type="datetime1">
              <a:rPr lang="fr-CH" smtClean="0"/>
              <a:t>22.04.2021</a:t>
            </a:fld>
            <a:endParaRPr lang="fr-CH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901CB7AF-3215-4F94-9651-28BD30ECC7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E196-2DA5-4E64-8CEE-507ECF46F656}" type="slidenum">
              <a:rPr lang="fr-CH" smtClean="0"/>
              <a:t>4</a:t>
            </a:fld>
            <a:endParaRPr lang="fr-CH"/>
          </a:p>
        </p:txBody>
      </p:sp>
      <p:sp>
        <p:nvSpPr>
          <p:cNvPr id="6" name="Bouton d’action : accueil 5">
            <a:hlinkClick r:id="" action="ppaction://hlinkshowjump?jump=firstslide" highlightClick="1"/>
            <a:extLst>
              <a:ext uri="{FF2B5EF4-FFF2-40B4-BE49-F238E27FC236}">
                <a16:creationId xmlns:a16="http://schemas.microsoft.com/office/drawing/2014/main" id="{B889CB57-6BDE-415A-B8B3-4DA22A0860C5}"/>
              </a:ext>
            </a:extLst>
          </p:cNvPr>
          <p:cNvSpPr/>
          <p:nvPr/>
        </p:nvSpPr>
        <p:spPr>
          <a:xfrm>
            <a:off x="9855956" y="5701506"/>
            <a:ext cx="1122947" cy="56515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84768112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171</Words>
  <Application>Microsoft Office PowerPoint</Application>
  <PresentationFormat>Grand écran</PresentationFormat>
  <Paragraphs>39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Hind</vt:lpstr>
      <vt:lpstr>Open Sans</vt:lpstr>
      <vt:lpstr>Thème Office</vt:lpstr>
      <vt:lpstr>Présentation PowerPoint</vt:lpstr>
      <vt:lpstr>Qu’est-ce qu’une Escape Room ?</vt:lpstr>
      <vt:lpstr>Salles : leurs différents thèmes</vt:lpstr>
      <vt:lpstr>Nouvelle salle: le tombeau d’Égypte</vt:lpstr>
      <vt:lpstr>Prix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subject/>
  <dc:creator>ICA</dc:creator>
  <cp:keywords/>
  <dc:description/>
  <cp:lastModifiedBy>Manuelle</cp:lastModifiedBy>
  <cp:revision>26</cp:revision>
  <dcterms:created xsi:type="dcterms:W3CDTF">2020-11-03T16:38:14Z</dcterms:created>
  <dcterms:modified xsi:type="dcterms:W3CDTF">2021-04-22T14:39:15Z</dcterms:modified>
  <cp:category/>
</cp:coreProperties>
</file>